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0" i="0">
                <a:solidFill>
                  <a:srgbClr val="E7EDF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0" i="0">
                <a:solidFill>
                  <a:srgbClr val="E7EDF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0" i="0">
                <a:solidFill>
                  <a:srgbClr val="E7EDF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D3C58"/>
          </a:solidFill>
        </p:spPr>
        <p:txBody>
          <a:bodyPr wrap="square" lIns="0" tIns="0" rIns="0" bIns="0" rtlCol="0"/>
          <a:lstStyle/>
          <a:p>
            <a:endParaRPr/>
          </a:p>
        </p:txBody>
      </p:sp>
      <p:sp>
        <p:nvSpPr>
          <p:cNvPr id="2" name="Holder 2"/>
          <p:cNvSpPr>
            <a:spLocks noGrp="1"/>
          </p:cNvSpPr>
          <p:nvPr>
            <p:ph type="title"/>
          </p:nvPr>
        </p:nvSpPr>
        <p:spPr>
          <a:xfrm>
            <a:off x="6924238" y="4703603"/>
            <a:ext cx="4439523" cy="863600"/>
          </a:xfrm>
          <a:prstGeom prst="rect">
            <a:avLst/>
          </a:prstGeom>
        </p:spPr>
        <p:txBody>
          <a:bodyPr wrap="square" lIns="0" tIns="0" rIns="0" bIns="0">
            <a:spAutoFit/>
          </a:bodyPr>
          <a:lstStyle>
            <a:lvl1pPr>
              <a:defRPr sz="5500" b="0" i="0">
                <a:solidFill>
                  <a:srgbClr val="E7EDF1"/>
                </a:solidFill>
                <a:latin typeface="Verdana"/>
                <a:cs typeface="Verdana"/>
              </a:defRPr>
            </a:lvl1pPr>
          </a:lstStyle>
          <a:p>
            <a:endParaRPr/>
          </a:p>
        </p:txBody>
      </p:sp>
      <p:sp>
        <p:nvSpPr>
          <p:cNvPr id="3" name="Holder 3"/>
          <p:cNvSpPr>
            <a:spLocks noGrp="1"/>
          </p:cNvSpPr>
          <p:nvPr>
            <p:ph type="body" idx="1"/>
          </p:nvPr>
        </p:nvSpPr>
        <p:spPr>
          <a:xfrm>
            <a:off x="1016000" y="2737188"/>
            <a:ext cx="16256000" cy="55118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4/13/2021</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05275" cy="10287000"/>
            <a:chOff x="0" y="0"/>
            <a:chExt cx="4105275" cy="10287000"/>
          </a:xfrm>
        </p:grpSpPr>
        <p:sp>
          <p:nvSpPr>
            <p:cNvPr id="3" name="object 3"/>
            <p:cNvSpPr/>
            <p:nvPr/>
          </p:nvSpPr>
          <p:spPr>
            <a:xfrm>
              <a:off x="0" y="0"/>
              <a:ext cx="2023719"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4105275" cy="10287000"/>
            </a:xfrm>
            <a:custGeom>
              <a:avLst/>
              <a:gdLst/>
              <a:ahLst/>
              <a:cxnLst/>
              <a:rect l="l" t="t" r="r" b="b"/>
              <a:pathLst>
                <a:path w="4105275" h="10287000">
                  <a:moveTo>
                    <a:pt x="4105224" y="2455824"/>
                  </a:moveTo>
                  <a:lnTo>
                    <a:pt x="4102100" y="2409329"/>
                  </a:lnTo>
                  <a:lnTo>
                    <a:pt x="4092994" y="2364752"/>
                  </a:lnTo>
                  <a:lnTo>
                    <a:pt x="4078313" y="2322487"/>
                  </a:lnTo>
                  <a:lnTo>
                    <a:pt x="4058450" y="2282952"/>
                  </a:lnTo>
                  <a:lnTo>
                    <a:pt x="4033799" y="2246541"/>
                  </a:lnTo>
                  <a:lnTo>
                    <a:pt x="4004767" y="2213673"/>
                  </a:lnTo>
                  <a:lnTo>
                    <a:pt x="3971747" y="2184743"/>
                  </a:lnTo>
                  <a:lnTo>
                    <a:pt x="3935145" y="2160168"/>
                  </a:lnTo>
                  <a:lnTo>
                    <a:pt x="3895356" y="2140343"/>
                  </a:lnTo>
                  <a:lnTo>
                    <a:pt x="3852773" y="2125675"/>
                  </a:lnTo>
                  <a:lnTo>
                    <a:pt x="3807790" y="2116582"/>
                  </a:lnTo>
                  <a:lnTo>
                    <a:pt x="3760825" y="2113457"/>
                  </a:lnTo>
                  <a:lnTo>
                    <a:pt x="3711410" y="2117013"/>
                  </a:lnTo>
                  <a:lnTo>
                    <a:pt x="3664242" y="2127326"/>
                  </a:lnTo>
                  <a:lnTo>
                    <a:pt x="3619779" y="2143887"/>
                  </a:lnTo>
                  <a:lnTo>
                    <a:pt x="3578479" y="2166201"/>
                  </a:lnTo>
                  <a:lnTo>
                    <a:pt x="3540798" y="2193734"/>
                  </a:lnTo>
                  <a:lnTo>
                    <a:pt x="3507194" y="2225992"/>
                  </a:lnTo>
                  <a:lnTo>
                    <a:pt x="3478136" y="2262467"/>
                  </a:lnTo>
                  <a:lnTo>
                    <a:pt x="3454082" y="2302637"/>
                  </a:lnTo>
                  <a:lnTo>
                    <a:pt x="3435489" y="2345994"/>
                  </a:lnTo>
                  <a:lnTo>
                    <a:pt x="3422802" y="2392032"/>
                  </a:lnTo>
                  <a:lnTo>
                    <a:pt x="1404962" y="2392032"/>
                  </a:lnTo>
                  <a:lnTo>
                    <a:pt x="1404962" y="0"/>
                  </a:lnTo>
                  <a:lnTo>
                    <a:pt x="0" y="0"/>
                  </a:lnTo>
                  <a:lnTo>
                    <a:pt x="0" y="10287000"/>
                  </a:lnTo>
                  <a:lnTo>
                    <a:pt x="1404962" y="10287000"/>
                  </a:lnTo>
                  <a:lnTo>
                    <a:pt x="1404962" y="2519629"/>
                  </a:lnTo>
                  <a:lnTo>
                    <a:pt x="3424936" y="2519629"/>
                  </a:lnTo>
                  <a:lnTo>
                    <a:pt x="3437090" y="2566187"/>
                  </a:lnTo>
                  <a:lnTo>
                    <a:pt x="3455390" y="2609837"/>
                  </a:lnTo>
                  <a:lnTo>
                    <a:pt x="3479330" y="2650134"/>
                  </a:lnTo>
                  <a:lnTo>
                    <a:pt x="3508400" y="2686583"/>
                  </a:lnTo>
                  <a:lnTo>
                    <a:pt x="3542119" y="2718727"/>
                  </a:lnTo>
                  <a:lnTo>
                    <a:pt x="3579990" y="2746083"/>
                  </a:lnTo>
                  <a:lnTo>
                    <a:pt x="3621494" y="2768168"/>
                  </a:lnTo>
                  <a:lnTo>
                    <a:pt x="3666159" y="2784538"/>
                  </a:lnTo>
                  <a:lnTo>
                    <a:pt x="3713480" y="2794711"/>
                  </a:lnTo>
                  <a:lnTo>
                    <a:pt x="3762946" y="2798203"/>
                  </a:lnTo>
                  <a:lnTo>
                    <a:pt x="3809428" y="2795079"/>
                  </a:lnTo>
                  <a:lnTo>
                    <a:pt x="3854005" y="2785986"/>
                  </a:lnTo>
                  <a:lnTo>
                    <a:pt x="3896245" y="2771317"/>
                  </a:lnTo>
                  <a:lnTo>
                    <a:pt x="3935780" y="2751493"/>
                  </a:lnTo>
                  <a:lnTo>
                    <a:pt x="3972179" y="2726918"/>
                  </a:lnTo>
                  <a:lnTo>
                    <a:pt x="4005034" y="2697988"/>
                  </a:lnTo>
                  <a:lnTo>
                    <a:pt x="4033951" y="2665120"/>
                  </a:lnTo>
                  <a:lnTo>
                    <a:pt x="4058526" y="2628709"/>
                  </a:lnTo>
                  <a:lnTo>
                    <a:pt x="4078351" y="2589174"/>
                  </a:lnTo>
                  <a:lnTo>
                    <a:pt x="4093006" y="2546908"/>
                  </a:lnTo>
                  <a:lnTo>
                    <a:pt x="4102100" y="2502319"/>
                  </a:lnTo>
                  <a:lnTo>
                    <a:pt x="4105224" y="2455824"/>
                  </a:lnTo>
                  <a:close/>
                </a:path>
              </a:pathLst>
            </a:custGeom>
            <a:solidFill>
              <a:srgbClr val="42B0F1"/>
            </a:solidFill>
          </p:spPr>
          <p:txBody>
            <a:bodyPr wrap="square" lIns="0" tIns="0" rIns="0" bIns="0" rtlCol="0"/>
            <a:lstStyle/>
            <a:p>
              <a:endParaRPr/>
            </a:p>
          </p:txBody>
        </p:sp>
      </p:grpSp>
      <p:sp>
        <p:nvSpPr>
          <p:cNvPr id="5" name="object 5"/>
          <p:cNvSpPr txBox="1">
            <a:spLocks noGrp="1"/>
          </p:cNvSpPr>
          <p:nvPr>
            <p:ph type="title"/>
          </p:nvPr>
        </p:nvSpPr>
        <p:spPr>
          <a:xfrm>
            <a:off x="2355379" y="1016699"/>
            <a:ext cx="11444605" cy="513080"/>
          </a:xfrm>
          <a:prstGeom prst="rect">
            <a:avLst/>
          </a:prstGeom>
        </p:spPr>
        <p:txBody>
          <a:bodyPr vert="horz" wrap="square" lIns="0" tIns="12700" rIns="0" bIns="0" rtlCol="0">
            <a:spAutoFit/>
          </a:bodyPr>
          <a:lstStyle/>
          <a:p>
            <a:pPr marL="12700">
              <a:lnSpc>
                <a:spcPct val="100000"/>
              </a:lnSpc>
              <a:spcBef>
                <a:spcPts val="100"/>
              </a:spcBef>
            </a:pPr>
            <a:r>
              <a:rPr sz="3200" spc="190" dirty="0"/>
              <a:t>CSE </a:t>
            </a:r>
            <a:r>
              <a:rPr sz="3200" spc="235" dirty="0"/>
              <a:t>3002 </a:t>
            </a:r>
            <a:r>
              <a:rPr sz="3200" spc="-280" dirty="0"/>
              <a:t>- </a:t>
            </a:r>
            <a:r>
              <a:rPr sz="3200" spc="290" dirty="0"/>
              <a:t>INTERNET </a:t>
            </a:r>
            <a:r>
              <a:rPr sz="3200" spc="340" dirty="0"/>
              <a:t>AND </a:t>
            </a:r>
            <a:r>
              <a:rPr sz="3200" spc="330" dirty="0"/>
              <a:t>WEB</a:t>
            </a:r>
            <a:r>
              <a:rPr sz="3200" spc="-409" dirty="0"/>
              <a:t> </a:t>
            </a:r>
            <a:r>
              <a:rPr sz="3200" spc="385" dirty="0"/>
              <a:t>PROGRAMMING</a:t>
            </a:r>
            <a:endParaRPr sz="3200"/>
          </a:p>
        </p:txBody>
      </p:sp>
      <p:sp>
        <p:nvSpPr>
          <p:cNvPr id="6" name="object 6"/>
          <p:cNvSpPr txBox="1"/>
          <p:nvPr/>
        </p:nvSpPr>
        <p:spPr>
          <a:xfrm>
            <a:off x="2355378" y="3069018"/>
            <a:ext cx="11894021" cy="6311984"/>
          </a:xfrm>
          <a:prstGeom prst="rect">
            <a:avLst/>
          </a:prstGeom>
        </p:spPr>
        <p:txBody>
          <a:bodyPr vert="horz" wrap="square" lIns="0" tIns="205740" rIns="0" bIns="0" rtlCol="0">
            <a:spAutoFit/>
          </a:bodyPr>
          <a:lstStyle/>
          <a:p>
            <a:pPr marL="12700" marR="3967479">
              <a:lnSpc>
                <a:spcPts val="11850"/>
              </a:lnSpc>
              <a:spcBef>
                <a:spcPts val="1620"/>
              </a:spcBef>
            </a:pPr>
            <a:r>
              <a:rPr sz="11000" b="1" spc="-280" dirty="0">
                <a:solidFill>
                  <a:srgbClr val="E7EDF1"/>
                </a:solidFill>
                <a:latin typeface="Verdana"/>
                <a:cs typeface="Verdana"/>
              </a:rPr>
              <a:t>QUIZZIE </a:t>
            </a:r>
            <a:r>
              <a:rPr sz="11000" b="1" spc="-3345" dirty="0">
                <a:solidFill>
                  <a:srgbClr val="E7EDF1"/>
                </a:solidFill>
                <a:latin typeface="Verdana"/>
                <a:cs typeface="Verdana"/>
              </a:rPr>
              <a:t>–  </a:t>
            </a:r>
            <a:r>
              <a:rPr sz="11000" b="1" spc="25" dirty="0">
                <a:solidFill>
                  <a:srgbClr val="E7EDF1"/>
                </a:solidFill>
                <a:latin typeface="Verdana"/>
                <a:cs typeface="Verdana"/>
              </a:rPr>
              <a:t>THE</a:t>
            </a:r>
            <a:r>
              <a:rPr sz="11000" b="1" spc="260" dirty="0">
                <a:solidFill>
                  <a:srgbClr val="E7EDF1"/>
                </a:solidFill>
                <a:latin typeface="Verdana"/>
                <a:cs typeface="Verdana"/>
              </a:rPr>
              <a:t> </a:t>
            </a:r>
            <a:r>
              <a:rPr sz="11000" b="1" spc="-360" dirty="0">
                <a:solidFill>
                  <a:srgbClr val="E7EDF1"/>
                </a:solidFill>
                <a:latin typeface="Verdana"/>
                <a:cs typeface="Verdana"/>
              </a:rPr>
              <a:t>QUIZ</a:t>
            </a:r>
            <a:endParaRPr sz="11000" dirty="0">
              <a:latin typeface="Verdana"/>
              <a:cs typeface="Verdana"/>
            </a:endParaRPr>
          </a:p>
          <a:p>
            <a:pPr marL="12700" marR="5080">
              <a:lnSpc>
                <a:spcPts val="11850"/>
              </a:lnSpc>
            </a:pPr>
            <a:r>
              <a:rPr sz="11000" b="1" spc="345" dirty="0">
                <a:solidFill>
                  <a:srgbClr val="E7EDF1"/>
                </a:solidFill>
                <a:latin typeface="Verdana"/>
                <a:cs typeface="Verdana"/>
              </a:rPr>
              <a:t>M</a:t>
            </a:r>
            <a:r>
              <a:rPr sz="11000" b="1" spc="695" dirty="0">
                <a:solidFill>
                  <a:srgbClr val="E7EDF1"/>
                </a:solidFill>
                <a:latin typeface="Verdana"/>
                <a:cs typeface="Verdana"/>
              </a:rPr>
              <a:t>A</a:t>
            </a:r>
            <a:r>
              <a:rPr sz="11000" b="1" spc="95" dirty="0">
                <a:solidFill>
                  <a:srgbClr val="E7EDF1"/>
                </a:solidFill>
                <a:latin typeface="Verdana"/>
                <a:cs typeface="Verdana"/>
              </a:rPr>
              <a:t>N</a:t>
            </a:r>
            <a:r>
              <a:rPr sz="11000" b="1" spc="695" dirty="0">
                <a:solidFill>
                  <a:srgbClr val="E7EDF1"/>
                </a:solidFill>
                <a:latin typeface="Verdana"/>
                <a:cs typeface="Verdana"/>
              </a:rPr>
              <a:t>A</a:t>
            </a:r>
            <a:r>
              <a:rPr sz="11000" b="1" spc="15" dirty="0">
                <a:solidFill>
                  <a:srgbClr val="E7EDF1"/>
                </a:solidFill>
                <a:latin typeface="Verdana"/>
                <a:cs typeface="Verdana"/>
              </a:rPr>
              <a:t>G</a:t>
            </a:r>
            <a:r>
              <a:rPr sz="11000" b="1" spc="660" dirty="0">
                <a:solidFill>
                  <a:srgbClr val="E7EDF1"/>
                </a:solidFill>
                <a:latin typeface="Verdana"/>
                <a:cs typeface="Verdana"/>
              </a:rPr>
              <a:t>E</a:t>
            </a:r>
            <a:r>
              <a:rPr sz="11000" b="1" spc="345" dirty="0">
                <a:solidFill>
                  <a:srgbClr val="E7EDF1"/>
                </a:solidFill>
                <a:latin typeface="Verdana"/>
                <a:cs typeface="Verdana"/>
              </a:rPr>
              <a:t>M</a:t>
            </a:r>
            <a:r>
              <a:rPr sz="11000" b="1" spc="660" dirty="0">
                <a:solidFill>
                  <a:srgbClr val="E7EDF1"/>
                </a:solidFill>
                <a:latin typeface="Verdana"/>
                <a:cs typeface="Verdana"/>
              </a:rPr>
              <a:t>E</a:t>
            </a:r>
            <a:r>
              <a:rPr sz="11000" b="1" spc="95" dirty="0">
                <a:solidFill>
                  <a:srgbClr val="E7EDF1"/>
                </a:solidFill>
                <a:latin typeface="Verdana"/>
                <a:cs typeface="Verdana"/>
              </a:rPr>
              <a:t>N</a:t>
            </a:r>
            <a:r>
              <a:rPr sz="11000" b="1" spc="-520" dirty="0">
                <a:solidFill>
                  <a:srgbClr val="E7EDF1"/>
                </a:solidFill>
                <a:latin typeface="Verdana"/>
                <a:cs typeface="Verdana"/>
              </a:rPr>
              <a:t>T  </a:t>
            </a:r>
            <a:r>
              <a:rPr sz="11000" b="1" spc="70" dirty="0">
                <a:solidFill>
                  <a:srgbClr val="E7EDF1"/>
                </a:solidFill>
                <a:latin typeface="Verdana"/>
                <a:cs typeface="Verdana"/>
              </a:rPr>
              <a:t>SYSTEM</a:t>
            </a:r>
            <a:endParaRPr sz="110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17196" y="3517405"/>
            <a:ext cx="16656050" cy="3025775"/>
          </a:xfrm>
          <a:prstGeom prst="rect">
            <a:avLst/>
          </a:prstGeom>
        </p:spPr>
        <p:txBody>
          <a:bodyPr vert="horz" wrap="square" lIns="0" tIns="12700" rIns="0" bIns="0" rtlCol="0">
            <a:spAutoFit/>
          </a:bodyPr>
          <a:lstStyle/>
          <a:p>
            <a:pPr marL="12700" marR="5080" indent="-635" algn="ctr">
              <a:lnSpc>
                <a:spcPct val="115799"/>
              </a:lnSpc>
              <a:spcBef>
                <a:spcPts val="100"/>
              </a:spcBef>
            </a:pPr>
            <a:r>
              <a:rPr sz="3400" spc="-90" dirty="0">
                <a:solidFill>
                  <a:srgbClr val="FFFFFF"/>
                </a:solidFill>
                <a:latin typeface="Noto Sans"/>
                <a:cs typeface="Noto Sans"/>
              </a:rPr>
              <a:t>The entity-relationship </a:t>
            </a:r>
            <a:r>
              <a:rPr sz="3400" spc="-145" dirty="0">
                <a:solidFill>
                  <a:srgbClr val="FFFFFF"/>
                </a:solidFill>
                <a:latin typeface="Noto Sans"/>
                <a:cs typeface="Noto Sans"/>
              </a:rPr>
              <a:t>diagram </a:t>
            </a:r>
            <a:r>
              <a:rPr sz="3400" spc="-100" dirty="0">
                <a:solidFill>
                  <a:srgbClr val="FFFFFF"/>
                </a:solidFill>
                <a:latin typeface="Noto Sans"/>
                <a:cs typeface="Noto Sans"/>
              </a:rPr>
              <a:t>above </a:t>
            </a:r>
            <a:r>
              <a:rPr sz="3400" spc="-90" dirty="0">
                <a:solidFill>
                  <a:srgbClr val="FFFFFF"/>
                </a:solidFill>
                <a:latin typeface="Noto Sans"/>
                <a:cs typeface="Noto Sans"/>
              </a:rPr>
              <a:t>provides </a:t>
            </a:r>
            <a:r>
              <a:rPr sz="3400" spc="-110" dirty="0">
                <a:solidFill>
                  <a:srgbClr val="FFFFFF"/>
                </a:solidFill>
                <a:latin typeface="Noto Sans"/>
                <a:cs typeface="Noto Sans"/>
              </a:rPr>
              <a:t>a </a:t>
            </a:r>
            <a:r>
              <a:rPr sz="3400" spc="-80" dirty="0">
                <a:solidFill>
                  <a:srgbClr val="FFFFFF"/>
                </a:solidFill>
                <a:latin typeface="Noto Sans"/>
                <a:cs typeface="Noto Sans"/>
              </a:rPr>
              <a:t>clear description </a:t>
            </a:r>
            <a:r>
              <a:rPr sz="3400" spc="-114" dirty="0">
                <a:solidFill>
                  <a:srgbClr val="FFFFFF"/>
                </a:solidFill>
                <a:latin typeface="Noto Sans"/>
                <a:cs typeface="Noto Sans"/>
              </a:rPr>
              <a:t>of </a:t>
            </a:r>
            <a:r>
              <a:rPr sz="3400" spc="-85" dirty="0">
                <a:solidFill>
                  <a:srgbClr val="FFFFFF"/>
                </a:solidFill>
                <a:latin typeface="Noto Sans"/>
                <a:cs typeface="Noto Sans"/>
              </a:rPr>
              <a:t>the  </a:t>
            </a:r>
            <a:r>
              <a:rPr sz="3400" spc="-105" dirty="0">
                <a:solidFill>
                  <a:srgbClr val="FFFFFF"/>
                </a:solidFill>
                <a:latin typeface="Noto Sans"/>
                <a:cs typeface="Noto Sans"/>
              </a:rPr>
              <a:t>implementation </a:t>
            </a:r>
            <a:r>
              <a:rPr sz="3400" spc="-114" dirty="0">
                <a:solidFill>
                  <a:srgbClr val="FFFFFF"/>
                </a:solidFill>
                <a:latin typeface="Noto Sans"/>
                <a:cs typeface="Noto Sans"/>
              </a:rPr>
              <a:t>of </a:t>
            </a:r>
            <a:r>
              <a:rPr sz="3400" spc="-85" dirty="0">
                <a:solidFill>
                  <a:srgbClr val="FFFFFF"/>
                </a:solidFill>
                <a:latin typeface="Noto Sans"/>
                <a:cs typeface="Noto Sans"/>
              </a:rPr>
              <a:t>the </a:t>
            </a:r>
            <a:r>
              <a:rPr sz="3400" spc="-90" dirty="0">
                <a:solidFill>
                  <a:srgbClr val="FFFFFF"/>
                </a:solidFill>
                <a:latin typeface="Noto Sans"/>
                <a:cs typeface="Noto Sans"/>
              </a:rPr>
              <a:t>database. </a:t>
            </a:r>
            <a:r>
              <a:rPr sz="3400" spc="-110" dirty="0">
                <a:solidFill>
                  <a:srgbClr val="FFFFFF"/>
                </a:solidFill>
                <a:latin typeface="Noto Sans"/>
                <a:cs typeface="Noto Sans"/>
              </a:rPr>
              <a:t>Admins </a:t>
            </a:r>
            <a:r>
              <a:rPr sz="3400" spc="-80" dirty="0">
                <a:solidFill>
                  <a:srgbClr val="FFFFFF"/>
                </a:solidFill>
                <a:latin typeface="Noto Sans"/>
                <a:cs typeface="Noto Sans"/>
              </a:rPr>
              <a:t>can </a:t>
            </a:r>
            <a:r>
              <a:rPr sz="3400" spc="-114" dirty="0">
                <a:solidFill>
                  <a:srgbClr val="FFFFFF"/>
                </a:solidFill>
                <a:latin typeface="Noto Sans"/>
                <a:cs typeface="Noto Sans"/>
              </a:rPr>
              <a:t>organize </a:t>
            </a:r>
            <a:r>
              <a:rPr sz="3400" spc="-75" dirty="0">
                <a:solidFill>
                  <a:srgbClr val="FFFFFF"/>
                </a:solidFill>
                <a:latin typeface="Noto Sans"/>
                <a:cs typeface="Noto Sans"/>
              </a:rPr>
              <a:t>one </a:t>
            </a:r>
            <a:r>
              <a:rPr sz="3400" spc="-80" dirty="0">
                <a:solidFill>
                  <a:srgbClr val="FFFFFF"/>
                </a:solidFill>
                <a:latin typeface="Noto Sans"/>
                <a:cs typeface="Noto Sans"/>
              </a:rPr>
              <a:t>or </a:t>
            </a:r>
            <a:r>
              <a:rPr sz="3400" spc="-145" dirty="0">
                <a:solidFill>
                  <a:srgbClr val="FFFFFF"/>
                </a:solidFill>
                <a:latin typeface="Noto Sans"/>
                <a:cs typeface="Noto Sans"/>
              </a:rPr>
              <a:t>many </a:t>
            </a:r>
            <a:r>
              <a:rPr sz="3400" spc="-75" dirty="0">
                <a:solidFill>
                  <a:srgbClr val="FFFFFF"/>
                </a:solidFill>
                <a:latin typeface="Noto Sans"/>
                <a:cs typeface="Noto Sans"/>
              </a:rPr>
              <a:t>quizzes. </a:t>
            </a:r>
            <a:r>
              <a:rPr sz="3400" spc="-65" dirty="0">
                <a:solidFill>
                  <a:srgbClr val="FFFFFF"/>
                </a:solidFill>
                <a:latin typeface="Noto Sans"/>
                <a:cs typeface="Noto Sans"/>
              </a:rPr>
              <a:t>Each </a:t>
            </a:r>
            <a:r>
              <a:rPr sz="3400" spc="-80" dirty="0">
                <a:solidFill>
                  <a:srgbClr val="FFFFFF"/>
                </a:solidFill>
                <a:latin typeface="Noto Sans"/>
                <a:cs typeface="Noto Sans"/>
              </a:rPr>
              <a:t>quiz  can </a:t>
            </a:r>
            <a:r>
              <a:rPr sz="3400" spc="-110" dirty="0">
                <a:solidFill>
                  <a:srgbClr val="FFFFFF"/>
                </a:solidFill>
                <a:latin typeface="Noto Sans"/>
                <a:cs typeface="Noto Sans"/>
              </a:rPr>
              <a:t>have </a:t>
            </a:r>
            <a:r>
              <a:rPr sz="3400" spc="-105" dirty="0">
                <a:solidFill>
                  <a:srgbClr val="FFFFFF"/>
                </a:solidFill>
                <a:latin typeface="Noto Sans"/>
                <a:cs typeface="Noto Sans"/>
              </a:rPr>
              <a:t>multiple </a:t>
            </a:r>
            <a:r>
              <a:rPr sz="3400" spc="-80" dirty="0">
                <a:solidFill>
                  <a:srgbClr val="FFFFFF"/>
                </a:solidFill>
                <a:latin typeface="Noto Sans"/>
                <a:cs typeface="Noto Sans"/>
              </a:rPr>
              <a:t>questions </a:t>
            </a:r>
            <a:r>
              <a:rPr sz="3400" spc="-95" dirty="0">
                <a:solidFill>
                  <a:srgbClr val="FFFFFF"/>
                </a:solidFill>
                <a:latin typeface="Noto Sans"/>
                <a:cs typeface="Noto Sans"/>
              </a:rPr>
              <a:t>and </a:t>
            </a:r>
            <a:r>
              <a:rPr sz="3400" spc="-105" dirty="0">
                <a:solidFill>
                  <a:srgbClr val="FFFFFF"/>
                </a:solidFill>
                <a:latin typeface="Noto Sans"/>
                <a:cs typeface="Noto Sans"/>
              </a:rPr>
              <a:t>multiple </a:t>
            </a:r>
            <a:r>
              <a:rPr sz="3400" spc="-85" dirty="0">
                <a:solidFill>
                  <a:srgbClr val="FFFFFF"/>
                </a:solidFill>
                <a:latin typeface="Noto Sans"/>
                <a:cs typeface="Noto Sans"/>
              </a:rPr>
              <a:t>enrolled </a:t>
            </a:r>
            <a:r>
              <a:rPr sz="3400" spc="-75" dirty="0">
                <a:solidFill>
                  <a:srgbClr val="FFFFFF"/>
                </a:solidFill>
                <a:latin typeface="Noto Sans"/>
                <a:cs typeface="Noto Sans"/>
              </a:rPr>
              <a:t>users. </a:t>
            </a:r>
            <a:r>
              <a:rPr sz="3400" spc="-90" dirty="0">
                <a:solidFill>
                  <a:srgbClr val="FFFFFF"/>
                </a:solidFill>
                <a:latin typeface="Noto Sans"/>
                <a:cs typeface="Noto Sans"/>
              </a:rPr>
              <a:t>The </a:t>
            </a:r>
            <a:r>
              <a:rPr sz="3400" spc="-80" dirty="0">
                <a:solidFill>
                  <a:srgbClr val="FFFFFF"/>
                </a:solidFill>
                <a:latin typeface="Noto Sans"/>
                <a:cs typeface="Noto Sans"/>
              </a:rPr>
              <a:t>questions </a:t>
            </a:r>
            <a:r>
              <a:rPr sz="3400" spc="-140" dirty="0">
                <a:solidFill>
                  <a:srgbClr val="FFFFFF"/>
                </a:solidFill>
                <a:latin typeface="Noto Sans"/>
                <a:cs typeface="Noto Sans"/>
              </a:rPr>
              <a:t>will </a:t>
            </a:r>
            <a:r>
              <a:rPr sz="3400" spc="-110" dirty="0">
                <a:solidFill>
                  <a:srgbClr val="FFFFFF"/>
                </a:solidFill>
                <a:latin typeface="Noto Sans"/>
                <a:cs typeface="Noto Sans"/>
              </a:rPr>
              <a:t>have  </a:t>
            </a:r>
            <a:r>
              <a:rPr sz="3400" spc="-100" dirty="0">
                <a:solidFill>
                  <a:srgbClr val="FFFFFF"/>
                </a:solidFill>
                <a:latin typeface="Noto Sans"/>
                <a:cs typeface="Noto Sans"/>
              </a:rPr>
              <a:t>different </a:t>
            </a:r>
            <a:r>
              <a:rPr sz="3400" spc="-70" dirty="0">
                <a:solidFill>
                  <a:srgbClr val="FFFFFF"/>
                </a:solidFill>
                <a:latin typeface="Noto Sans"/>
                <a:cs typeface="Noto Sans"/>
              </a:rPr>
              <a:t>responses </a:t>
            </a:r>
            <a:r>
              <a:rPr sz="3400" spc="-110" dirty="0">
                <a:solidFill>
                  <a:srgbClr val="FFFFFF"/>
                </a:solidFill>
                <a:latin typeface="Noto Sans"/>
                <a:cs typeface="Noto Sans"/>
              </a:rPr>
              <a:t>depending </a:t>
            </a:r>
            <a:r>
              <a:rPr sz="3400" spc="-85" dirty="0">
                <a:solidFill>
                  <a:srgbClr val="FFFFFF"/>
                </a:solidFill>
                <a:latin typeface="Noto Sans"/>
                <a:cs typeface="Noto Sans"/>
              </a:rPr>
              <a:t>on the </a:t>
            </a:r>
            <a:r>
              <a:rPr sz="3400" spc="-80" dirty="0">
                <a:solidFill>
                  <a:srgbClr val="FFFFFF"/>
                </a:solidFill>
                <a:latin typeface="Noto Sans"/>
                <a:cs typeface="Noto Sans"/>
              </a:rPr>
              <a:t>user. </a:t>
            </a:r>
            <a:r>
              <a:rPr sz="3400" spc="-90" dirty="0">
                <a:solidFill>
                  <a:srgbClr val="FFFFFF"/>
                </a:solidFill>
                <a:latin typeface="Noto Sans"/>
                <a:cs typeface="Noto Sans"/>
              </a:rPr>
              <a:t>The </a:t>
            </a:r>
            <a:r>
              <a:rPr sz="3400" spc="-65" dirty="0">
                <a:solidFill>
                  <a:srgbClr val="FFFFFF"/>
                </a:solidFill>
                <a:latin typeface="Noto Sans"/>
                <a:cs typeface="Noto Sans"/>
              </a:rPr>
              <a:t>records </a:t>
            </a:r>
            <a:r>
              <a:rPr sz="3400" spc="-105" dirty="0">
                <a:solidFill>
                  <a:srgbClr val="FFFFFF"/>
                </a:solidFill>
                <a:latin typeface="Noto Sans"/>
                <a:cs typeface="Noto Sans"/>
              </a:rPr>
              <a:t>for </a:t>
            </a:r>
            <a:r>
              <a:rPr sz="3400" spc="-110" dirty="0">
                <a:solidFill>
                  <a:srgbClr val="FFFFFF"/>
                </a:solidFill>
                <a:latin typeface="Noto Sans"/>
                <a:cs typeface="Noto Sans"/>
              </a:rPr>
              <a:t>all </a:t>
            </a:r>
            <a:r>
              <a:rPr sz="3400" spc="-85" dirty="0">
                <a:solidFill>
                  <a:srgbClr val="FFFFFF"/>
                </a:solidFill>
                <a:latin typeface="Noto Sans"/>
                <a:cs typeface="Noto Sans"/>
              </a:rPr>
              <a:t>the tables </a:t>
            </a:r>
            <a:r>
              <a:rPr sz="3400" spc="-105" dirty="0">
                <a:solidFill>
                  <a:srgbClr val="FFFFFF"/>
                </a:solidFill>
                <a:latin typeface="Noto Sans"/>
                <a:cs typeface="Noto Sans"/>
              </a:rPr>
              <a:t>in </a:t>
            </a:r>
            <a:r>
              <a:rPr sz="3400" spc="-85" dirty="0">
                <a:solidFill>
                  <a:srgbClr val="FFFFFF"/>
                </a:solidFill>
                <a:latin typeface="Noto Sans"/>
                <a:cs typeface="Noto Sans"/>
              </a:rPr>
              <a:t>the  database are </a:t>
            </a:r>
            <a:r>
              <a:rPr sz="3400" spc="-105" dirty="0">
                <a:solidFill>
                  <a:srgbClr val="FFFFFF"/>
                </a:solidFill>
                <a:latin typeface="Noto Sans"/>
                <a:cs typeface="Noto Sans"/>
              </a:rPr>
              <a:t>uniquely </a:t>
            </a:r>
            <a:r>
              <a:rPr sz="3400" spc="-95" dirty="0">
                <a:solidFill>
                  <a:srgbClr val="FFFFFF"/>
                </a:solidFill>
                <a:latin typeface="Noto Sans"/>
                <a:cs typeface="Noto Sans"/>
              </a:rPr>
              <a:t>identified </a:t>
            </a:r>
            <a:r>
              <a:rPr sz="3400" spc="-125" dirty="0">
                <a:solidFill>
                  <a:srgbClr val="FFFFFF"/>
                </a:solidFill>
                <a:latin typeface="Noto Sans"/>
                <a:cs typeface="Noto Sans"/>
              </a:rPr>
              <a:t>by </a:t>
            </a:r>
            <a:r>
              <a:rPr sz="3400" spc="-90" dirty="0">
                <a:solidFill>
                  <a:srgbClr val="FFFFFF"/>
                </a:solidFill>
                <a:latin typeface="Noto Sans"/>
                <a:cs typeface="Noto Sans"/>
              </a:rPr>
              <a:t>their </a:t>
            </a:r>
            <a:r>
              <a:rPr sz="3400" spc="-95" dirty="0">
                <a:solidFill>
                  <a:srgbClr val="FFFFFF"/>
                </a:solidFill>
                <a:latin typeface="Noto Sans"/>
                <a:cs typeface="Noto Sans"/>
              </a:rPr>
              <a:t>corresponding</a:t>
            </a:r>
            <a:r>
              <a:rPr sz="3400" spc="550" dirty="0">
                <a:solidFill>
                  <a:srgbClr val="FFFFFF"/>
                </a:solidFill>
                <a:latin typeface="Noto Sans"/>
                <a:cs typeface="Noto Sans"/>
              </a:rPr>
              <a:t> </a:t>
            </a:r>
            <a:r>
              <a:rPr sz="3400" spc="-165" dirty="0">
                <a:solidFill>
                  <a:srgbClr val="FFFFFF"/>
                </a:solidFill>
                <a:latin typeface="Noto Sans"/>
                <a:cs typeface="Noto Sans"/>
              </a:rPr>
              <a:t>ID.</a:t>
            </a:r>
            <a:endParaRPr sz="3400">
              <a:latin typeface="Noto Sans"/>
              <a:cs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073615"/>
            <a:ext cx="18288000" cy="8213725"/>
            <a:chOff x="0" y="2073615"/>
            <a:chExt cx="18288000" cy="8213725"/>
          </a:xfrm>
        </p:grpSpPr>
        <p:sp>
          <p:nvSpPr>
            <p:cNvPr id="3" name="object 3"/>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77077" y="2073615"/>
              <a:ext cx="12134849" cy="7181837"/>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7770028" y="1023015"/>
            <a:ext cx="2748280" cy="817880"/>
          </a:xfrm>
          <a:prstGeom prst="rect">
            <a:avLst/>
          </a:prstGeom>
        </p:spPr>
        <p:txBody>
          <a:bodyPr vert="horz" wrap="square" lIns="0" tIns="12700" rIns="0" bIns="0" rtlCol="0">
            <a:spAutoFit/>
          </a:bodyPr>
          <a:lstStyle/>
          <a:p>
            <a:pPr marL="12700">
              <a:lnSpc>
                <a:spcPct val="100000"/>
              </a:lnSpc>
              <a:spcBef>
                <a:spcPts val="100"/>
              </a:spcBef>
            </a:pPr>
            <a:r>
              <a:rPr sz="5200" b="1" spc="-250" dirty="0">
                <a:solidFill>
                  <a:srgbClr val="FFFFFF"/>
                </a:solidFill>
                <a:latin typeface="Verdana"/>
                <a:cs typeface="Verdana"/>
              </a:rPr>
              <a:t>Schema</a:t>
            </a:r>
            <a:endParaRPr sz="52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026142" y="1539727"/>
            <a:ext cx="12239609" cy="72104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045354" y="355488"/>
            <a:ext cx="12201509" cy="701039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269886" y="7521075"/>
            <a:ext cx="11748770" cy="2425700"/>
          </a:xfrm>
          <a:prstGeom prst="rect">
            <a:avLst/>
          </a:prstGeom>
        </p:spPr>
        <p:txBody>
          <a:bodyPr vert="horz" wrap="square" lIns="0" tIns="12700" rIns="0" bIns="0" rtlCol="0">
            <a:spAutoFit/>
          </a:bodyPr>
          <a:lstStyle/>
          <a:p>
            <a:pPr marL="12065" marR="5080" algn="ctr">
              <a:lnSpc>
                <a:spcPct val="115799"/>
              </a:lnSpc>
              <a:spcBef>
                <a:spcPts val="100"/>
              </a:spcBef>
            </a:pPr>
            <a:r>
              <a:rPr sz="3400" spc="-450" dirty="0">
                <a:solidFill>
                  <a:srgbClr val="FFFFFF"/>
                </a:solidFill>
                <a:latin typeface="Arial Black"/>
                <a:cs typeface="Arial Black"/>
              </a:rPr>
              <a:t>The </a:t>
            </a:r>
            <a:r>
              <a:rPr sz="3400" spc="-400" dirty="0">
                <a:solidFill>
                  <a:srgbClr val="FFFFFF"/>
                </a:solidFill>
                <a:latin typeface="Arial Black"/>
                <a:cs typeface="Arial Black"/>
              </a:rPr>
              <a:t>database </a:t>
            </a:r>
            <a:r>
              <a:rPr sz="3400" spc="-450" dirty="0">
                <a:solidFill>
                  <a:srgbClr val="FFFFFF"/>
                </a:solidFill>
                <a:latin typeface="Arial Black"/>
                <a:cs typeface="Arial Black"/>
              </a:rPr>
              <a:t>schema </a:t>
            </a:r>
            <a:r>
              <a:rPr sz="3400" spc="-430" dirty="0">
                <a:solidFill>
                  <a:srgbClr val="FFFFFF"/>
                </a:solidFill>
                <a:latin typeface="Arial Black"/>
                <a:cs typeface="Arial Black"/>
              </a:rPr>
              <a:t>is </a:t>
            </a:r>
            <a:r>
              <a:rPr sz="3400" spc="-470" dirty="0">
                <a:solidFill>
                  <a:srgbClr val="FFFFFF"/>
                </a:solidFill>
                <a:latin typeface="Arial Black"/>
                <a:cs typeface="Arial Black"/>
              </a:rPr>
              <a:t>a </a:t>
            </a:r>
            <a:r>
              <a:rPr sz="3400" spc="-405" dirty="0">
                <a:solidFill>
                  <a:srgbClr val="FFFFFF"/>
                </a:solidFill>
                <a:latin typeface="Arial Black"/>
                <a:cs typeface="Arial Black"/>
              </a:rPr>
              <a:t>skeleton </a:t>
            </a:r>
            <a:r>
              <a:rPr sz="3400" spc="-360" dirty="0">
                <a:solidFill>
                  <a:srgbClr val="FFFFFF"/>
                </a:solidFill>
                <a:latin typeface="Arial Black"/>
                <a:cs typeface="Arial Black"/>
              </a:rPr>
              <a:t>structure </a:t>
            </a:r>
            <a:r>
              <a:rPr sz="3400" spc="-370" dirty="0">
                <a:solidFill>
                  <a:srgbClr val="FFFFFF"/>
                </a:solidFill>
                <a:latin typeface="Arial Black"/>
                <a:cs typeface="Arial Black"/>
              </a:rPr>
              <a:t>that </a:t>
            </a:r>
            <a:r>
              <a:rPr sz="3400" spc="-350" dirty="0">
                <a:solidFill>
                  <a:srgbClr val="FFFFFF"/>
                </a:solidFill>
                <a:latin typeface="Arial Black"/>
                <a:cs typeface="Arial Black"/>
              </a:rPr>
              <a:t>represents  the </a:t>
            </a:r>
            <a:r>
              <a:rPr sz="3400" spc="-430" dirty="0">
                <a:solidFill>
                  <a:srgbClr val="FFFFFF"/>
                </a:solidFill>
                <a:latin typeface="Arial Black"/>
                <a:cs typeface="Arial Black"/>
              </a:rPr>
              <a:t>logical </a:t>
            </a:r>
            <a:r>
              <a:rPr sz="3400" spc="-515" dirty="0">
                <a:solidFill>
                  <a:srgbClr val="FFFFFF"/>
                </a:solidFill>
                <a:latin typeface="Arial Black"/>
                <a:cs typeface="Arial Black"/>
              </a:rPr>
              <a:t>view </a:t>
            </a:r>
            <a:r>
              <a:rPr sz="3400" spc="-295" dirty="0">
                <a:solidFill>
                  <a:srgbClr val="FFFFFF"/>
                </a:solidFill>
                <a:latin typeface="Arial Black"/>
                <a:cs typeface="Arial Black"/>
              </a:rPr>
              <a:t>of </a:t>
            </a:r>
            <a:r>
              <a:rPr sz="3400" spc="-350" dirty="0">
                <a:solidFill>
                  <a:srgbClr val="FFFFFF"/>
                </a:solidFill>
                <a:latin typeface="Arial Black"/>
                <a:cs typeface="Arial Black"/>
              </a:rPr>
              <a:t>the </a:t>
            </a:r>
            <a:r>
              <a:rPr sz="3400" spc="-335" dirty="0">
                <a:solidFill>
                  <a:srgbClr val="FFFFFF"/>
                </a:solidFill>
                <a:latin typeface="Arial Black"/>
                <a:cs typeface="Arial Black"/>
              </a:rPr>
              <a:t>entire </a:t>
            </a:r>
            <a:r>
              <a:rPr sz="3400" spc="-395" dirty="0">
                <a:solidFill>
                  <a:srgbClr val="FFFFFF"/>
                </a:solidFill>
                <a:latin typeface="Arial Black"/>
                <a:cs typeface="Arial Black"/>
              </a:rPr>
              <a:t>database. </a:t>
            </a:r>
            <a:r>
              <a:rPr sz="3400" spc="-420" dirty="0">
                <a:solidFill>
                  <a:srgbClr val="FFFFFF"/>
                </a:solidFill>
                <a:latin typeface="Arial Black"/>
                <a:cs typeface="Arial Black"/>
              </a:rPr>
              <a:t>It </a:t>
            </a:r>
            <a:r>
              <a:rPr sz="3400" spc="-459" dirty="0">
                <a:solidFill>
                  <a:srgbClr val="FFFFFF"/>
                </a:solidFill>
                <a:latin typeface="Arial Black"/>
                <a:cs typeface="Arial Black"/>
              </a:rPr>
              <a:t>shows </a:t>
            </a:r>
            <a:r>
              <a:rPr sz="3400" spc="-350" dirty="0">
                <a:solidFill>
                  <a:srgbClr val="FFFFFF"/>
                </a:solidFill>
                <a:latin typeface="Arial Black"/>
                <a:cs typeface="Arial Black"/>
              </a:rPr>
              <a:t>the  </a:t>
            </a:r>
            <a:r>
              <a:rPr sz="3400" spc="-420" dirty="0">
                <a:solidFill>
                  <a:srgbClr val="FFFFFF"/>
                </a:solidFill>
                <a:latin typeface="Arial Black"/>
                <a:cs typeface="Arial Black"/>
              </a:rPr>
              <a:t>associations </a:t>
            </a:r>
            <a:r>
              <a:rPr sz="3400" spc="-409" dirty="0">
                <a:solidFill>
                  <a:srgbClr val="FFFFFF"/>
                </a:solidFill>
                <a:latin typeface="Arial Black"/>
                <a:cs typeface="Arial Black"/>
              </a:rPr>
              <a:t>between </a:t>
            </a:r>
            <a:r>
              <a:rPr sz="3400" spc="-350" dirty="0">
                <a:solidFill>
                  <a:srgbClr val="FFFFFF"/>
                </a:solidFill>
                <a:latin typeface="Arial Black"/>
                <a:cs typeface="Arial Black"/>
              </a:rPr>
              <a:t>the </a:t>
            </a:r>
            <a:r>
              <a:rPr sz="3400" spc="-395" dirty="0">
                <a:solidFill>
                  <a:srgbClr val="FFFFFF"/>
                </a:solidFill>
                <a:latin typeface="Arial Black"/>
                <a:cs typeface="Arial Black"/>
              </a:rPr>
              <a:t>tables </a:t>
            </a:r>
            <a:r>
              <a:rPr sz="3400" spc="-305" dirty="0">
                <a:solidFill>
                  <a:srgbClr val="FFFFFF"/>
                </a:solidFill>
                <a:latin typeface="Arial Black"/>
                <a:cs typeface="Arial Black"/>
              </a:rPr>
              <a:t>through </a:t>
            </a:r>
            <a:r>
              <a:rPr sz="3400" spc="-330" dirty="0">
                <a:solidFill>
                  <a:srgbClr val="FFFFFF"/>
                </a:solidFill>
                <a:latin typeface="Arial Black"/>
                <a:cs typeface="Arial Black"/>
              </a:rPr>
              <a:t>foreign </a:t>
            </a:r>
            <a:r>
              <a:rPr sz="3400" spc="-480" dirty="0">
                <a:solidFill>
                  <a:srgbClr val="FFFFFF"/>
                </a:solidFill>
                <a:latin typeface="Arial Black"/>
                <a:cs typeface="Arial Black"/>
              </a:rPr>
              <a:t>keys. </a:t>
            </a:r>
            <a:r>
              <a:rPr sz="3400" spc="-420" dirty="0">
                <a:solidFill>
                  <a:srgbClr val="FFFFFF"/>
                </a:solidFill>
                <a:latin typeface="Arial Black"/>
                <a:cs typeface="Arial Black"/>
              </a:rPr>
              <a:t>It </a:t>
            </a:r>
            <a:r>
              <a:rPr sz="3400" spc="-405" dirty="0">
                <a:solidFill>
                  <a:srgbClr val="FFFFFF"/>
                </a:solidFill>
                <a:latin typeface="Arial Black"/>
                <a:cs typeface="Arial Black"/>
              </a:rPr>
              <a:t>also  </a:t>
            </a:r>
            <a:r>
              <a:rPr sz="3400" spc="-459" dirty="0">
                <a:solidFill>
                  <a:srgbClr val="FFFFFF"/>
                </a:solidFill>
                <a:latin typeface="Arial Black"/>
                <a:cs typeface="Arial Black"/>
              </a:rPr>
              <a:t>shows </a:t>
            </a:r>
            <a:r>
              <a:rPr sz="3400" spc="-400" dirty="0">
                <a:solidFill>
                  <a:srgbClr val="FFFFFF"/>
                </a:solidFill>
                <a:latin typeface="Arial Black"/>
                <a:cs typeface="Arial Black"/>
              </a:rPr>
              <a:t>all </a:t>
            </a:r>
            <a:r>
              <a:rPr sz="3400" spc="-350" dirty="0">
                <a:solidFill>
                  <a:srgbClr val="FFFFFF"/>
                </a:solidFill>
                <a:latin typeface="Arial Black"/>
                <a:cs typeface="Arial Black"/>
              </a:rPr>
              <a:t>the </a:t>
            </a:r>
            <a:r>
              <a:rPr sz="3400" spc="-360" dirty="0">
                <a:solidFill>
                  <a:srgbClr val="FFFFFF"/>
                </a:solidFill>
                <a:latin typeface="Arial Black"/>
                <a:cs typeface="Arial Black"/>
              </a:rPr>
              <a:t>attributes </a:t>
            </a:r>
            <a:r>
              <a:rPr sz="3400" spc="-400" dirty="0">
                <a:solidFill>
                  <a:srgbClr val="FFFFFF"/>
                </a:solidFill>
                <a:latin typeface="Arial Black"/>
                <a:cs typeface="Arial Black"/>
              </a:rPr>
              <a:t>possessed </a:t>
            </a:r>
            <a:r>
              <a:rPr sz="3400" spc="-385" dirty="0">
                <a:solidFill>
                  <a:srgbClr val="FFFFFF"/>
                </a:solidFill>
                <a:latin typeface="Arial Black"/>
                <a:cs typeface="Arial Black"/>
              </a:rPr>
              <a:t>by </a:t>
            </a:r>
            <a:r>
              <a:rPr sz="3400" spc="-450" dirty="0">
                <a:solidFill>
                  <a:srgbClr val="FFFFFF"/>
                </a:solidFill>
                <a:latin typeface="Arial Black"/>
                <a:cs typeface="Arial Black"/>
              </a:rPr>
              <a:t>each</a:t>
            </a:r>
            <a:r>
              <a:rPr sz="3400" spc="-120" dirty="0">
                <a:solidFill>
                  <a:srgbClr val="FFFFFF"/>
                </a:solidFill>
                <a:latin typeface="Arial Black"/>
                <a:cs typeface="Arial Black"/>
              </a:rPr>
              <a:t> </a:t>
            </a:r>
            <a:r>
              <a:rPr sz="3400" spc="-365" dirty="0">
                <a:solidFill>
                  <a:srgbClr val="FFFFFF"/>
                </a:solidFill>
                <a:latin typeface="Arial Black"/>
                <a:cs typeface="Arial Black"/>
              </a:rPr>
              <a:t>table.</a:t>
            </a:r>
            <a:endParaRPr sz="3400">
              <a:latin typeface="Arial Black"/>
              <a:cs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363459" cy="10285730"/>
            <a:chOff x="0" y="0"/>
            <a:chExt cx="7363459" cy="10285730"/>
          </a:xfrm>
        </p:grpSpPr>
        <p:sp>
          <p:nvSpPr>
            <p:cNvPr id="3" name="object 3"/>
            <p:cNvSpPr/>
            <p:nvPr/>
          </p:nvSpPr>
          <p:spPr>
            <a:xfrm>
              <a:off x="0" y="0"/>
              <a:ext cx="1293464" cy="102828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2351405" cy="10285730"/>
            </a:xfrm>
            <a:custGeom>
              <a:avLst/>
              <a:gdLst/>
              <a:ahLst/>
              <a:cxnLst/>
              <a:rect l="l" t="t" r="r" b="b"/>
              <a:pathLst>
                <a:path w="2351405" h="10285730">
                  <a:moveTo>
                    <a:pt x="2351367" y="1028319"/>
                  </a:moveTo>
                  <a:lnTo>
                    <a:pt x="2348255" y="981824"/>
                  </a:lnTo>
                  <a:lnTo>
                    <a:pt x="2339149" y="937247"/>
                  </a:lnTo>
                  <a:lnTo>
                    <a:pt x="2324468" y="894981"/>
                  </a:lnTo>
                  <a:lnTo>
                    <a:pt x="2304605" y="855433"/>
                  </a:lnTo>
                  <a:lnTo>
                    <a:pt x="2279954" y="819035"/>
                  </a:lnTo>
                  <a:lnTo>
                    <a:pt x="2250922" y="786155"/>
                  </a:lnTo>
                  <a:lnTo>
                    <a:pt x="2217902" y="757224"/>
                  </a:lnTo>
                  <a:lnTo>
                    <a:pt x="2181301" y="732650"/>
                  </a:lnTo>
                  <a:lnTo>
                    <a:pt x="2141512" y="712825"/>
                  </a:lnTo>
                  <a:lnTo>
                    <a:pt x="2098916" y="698157"/>
                  </a:lnTo>
                  <a:lnTo>
                    <a:pt x="2053945" y="689063"/>
                  </a:lnTo>
                  <a:lnTo>
                    <a:pt x="2006981" y="685939"/>
                  </a:lnTo>
                  <a:lnTo>
                    <a:pt x="1957565" y="689495"/>
                  </a:lnTo>
                  <a:lnTo>
                    <a:pt x="1910397" y="699808"/>
                  </a:lnTo>
                  <a:lnTo>
                    <a:pt x="1865934" y="716381"/>
                  </a:lnTo>
                  <a:lnTo>
                    <a:pt x="1824621" y="738682"/>
                  </a:lnTo>
                  <a:lnTo>
                    <a:pt x="1786953" y="766216"/>
                  </a:lnTo>
                  <a:lnTo>
                    <a:pt x="1753349" y="798487"/>
                  </a:lnTo>
                  <a:lnTo>
                    <a:pt x="1724291" y="834948"/>
                  </a:lnTo>
                  <a:lnTo>
                    <a:pt x="1700237" y="875118"/>
                  </a:lnTo>
                  <a:lnTo>
                    <a:pt x="1681645" y="918476"/>
                  </a:lnTo>
                  <a:lnTo>
                    <a:pt x="1668957" y="964526"/>
                  </a:lnTo>
                  <a:lnTo>
                    <a:pt x="458381" y="964526"/>
                  </a:lnTo>
                  <a:lnTo>
                    <a:pt x="458381" y="0"/>
                  </a:lnTo>
                  <a:lnTo>
                    <a:pt x="0" y="0"/>
                  </a:lnTo>
                  <a:lnTo>
                    <a:pt x="0" y="964526"/>
                  </a:lnTo>
                  <a:lnTo>
                    <a:pt x="0" y="1092111"/>
                  </a:lnTo>
                  <a:lnTo>
                    <a:pt x="0" y="10285298"/>
                  </a:lnTo>
                  <a:lnTo>
                    <a:pt x="458381" y="10285298"/>
                  </a:lnTo>
                  <a:lnTo>
                    <a:pt x="458381" y="1092111"/>
                  </a:lnTo>
                  <a:lnTo>
                    <a:pt x="1671091" y="1092111"/>
                  </a:lnTo>
                  <a:lnTo>
                    <a:pt x="1683245" y="1138669"/>
                  </a:lnTo>
                  <a:lnTo>
                    <a:pt x="1701546" y="1182331"/>
                  </a:lnTo>
                  <a:lnTo>
                    <a:pt x="1725485" y="1222616"/>
                  </a:lnTo>
                  <a:lnTo>
                    <a:pt x="1754555" y="1259078"/>
                  </a:lnTo>
                  <a:lnTo>
                    <a:pt x="1788274" y="1291209"/>
                  </a:lnTo>
                  <a:lnTo>
                    <a:pt x="1826145" y="1318564"/>
                  </a:lnTo>
                  <a:lnTo>
                    <a:pt x="1867649" y="1340662"/>
                  </a:lnTo>
                  <a:lnTo>
                    <a:pt x="1912315" y="1357033"/>
                  </a:lnTo>
                  <a:lnTo>
                    <a:pt x="1959635" y="1367193"/>
                  </a:lnTo>
                  <a:lnTo>
                    <a:pt x="2009101" y="1370685"/>
                  </a:lnTo>
                  <a:lnTo>
                    <a:pt x="2055583" y="1367574"/>
                  </a:lnTo>
                  <a:lnTo>
                    <a:pt x="2100148" y="1358468"/>
                  </a:lnTo>
                  <a:lnTo>
                    <a:pt x="2142401" y="1343812"/>
                  </a:lnTo>
                  <a:lnTo>
                    <a:pt x="2181936" y="1323987"/>
                  </a:lnTo>
                  <a:lnTo>
                    <a:pt x="2218321" y="1299400"/>
                  </a:lnTo>
                  <a:lnTo>
                    <a:pt x="2251189" y="1270482"/>
                  </a:lnTo>
                  <a:lnTo>
                    <a:pt x="2280107" y="1237602"/>
                  </a:lnTo>
                  <a:lnTo>
                    <a:pt x="2304681" y="1201191"/>
                  </a:lnTo>
                  <a:lnTo>
                    <a:pt x="2324493" y="1161656"/>
                  </a:lnTo>
                  <a:lnTo>
                    <a:pt x="2339162" y="1119390"/>
                  </a:lnTo>
                  <a:lnTo>
                    <a:pt x="2348255" y="1074813"/>
                  </a:lnTo>
                  <a:lnTo>
                    <a:pt x="2351367" y="1028319"/>
                  </a:lnTo>
                  <a:close/>
                </a:path>
              </a:pathLst>
            </a:custGeom>
            <a:solidFill>
              <a:srgbClr val="42B0F1"/>
            </a:solidFill>
          </p:spPr>
          <p:txBody>
            <a:bodyPr wrap="square" lIns="0" tIns="0" rIns="0" bIns="0" rtlCol="0"/>
            <a:lstStyle/>
            <a:p>
              <a:endParaRPr/>
            </a:p>
          </p:txBody>
        </p:sp>
        <p:sp>
          <p:nvSpPr>
            <p:cNvPr id="5" name="object 5"/>
            <p:cNvSpPr/>
            <p:nvPr/>
          </p:nvSpPr>
          <p:spPr>
            <a:xfrm>
              <a:off x="1590687" y="1454395"/>
              <a:ext cx="5772149" cy="952499"/>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9866345" y="1268586"/>
            <a:ext cx="6286499" cy="9334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866345" y="2406450"/>
            <a:ext cx="6286499" cy="15335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590687" y="2562605"/>
            <a:ext cx="5772149" cy="156209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590687" y="4420620"/>
            <a:ext cx="5772149" cy="144778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590687" y="6298630"/>
            <a:ext cx="5772149" cy="157160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590687" y="8397605"/>
            <a:ext cx="5772149" cy="161924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9866345" y="4279437"/>
            <a:ext cx="6286499" cy="172400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9866345" y="6298630"/>
            <a:ext cx="6286499" cy="1771649"/>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9866345" y="8263401"/>
            <a:ext cx="6286499" cy="1752599"/>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a:spLocks noGrp="1"/>
          </p:cNvSpPr>
          <p:nvPr>
            <p:ph type="title"/>
          </p:nvPr>
        </p:nvSpPr>
        <p:spPr>
          <a:xfrm>
            <a:off x="5717859" y="379545"/>
            <a:ext cx="6609715" cy="863600"/>
          </a:xfrm>
          <a:prstGeom prst="rect">
            <a:avLst/>
          </a:prstGeom>
        </p:spPr>
        <p:txBody>
          <a:bodyPr vert="horz" wrap="square" lIns="0" tIns="12700" rIns="0" bIns="0" rtlCol="0">
            <a:spAutoFit/>
          </a:bodyPr>
          <a:lstStyle/>
          <a:p>
            <a:pPr marL="12700">
              <a:lnSpc>
                <a:spcPct val="100000"/>
              </a:lnSpc>
              <a:spcBef>
                <a:spcPts val="100"/>
              </a:spcBef>
            </a:pPr>
            <a:r>
              <a:rPr b="1" spc="-135" dirty="0">
                <a:latin typeface="Verdana"/>
                <a:cs typeface="Verdana"/>
              </a:rPr>
              <a:t>MODULE</a:t>
            </a:r>
            <a:r>
              <a:rPr b="1" spc="-350" dirty="0">
                <a:latin typeface="Verdana"/>
                <a:cs typeface="Verdana"/>
              </a:rPr>
              <a:t> </a:t>
            </a:r>
            <a:r>
              <a:rPr b="1" spc="-280" dirty="0">
                <a:latin typeface="Verdana"/>
                <a:cs typeface="Verdana"/>
              </a:rPr>
              <a:t>DETAILS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
            <a:ext cx="16268700" cy="10287000"/>
          </a:xfrm>
          <a:custGeom>
            <a:avLst/>
            <a:gdLst/>
            <a:ahLst/>
            <a:cxnLst/>
            <a:rect l="l" t="t" r="r" b="b"/>
            <a:pathLst>
              <a:path w="16268700" h="10287000">
                <a:moveTo>
                  <a:pt x="0" y="10287000"/>
                </a:moveTo>
                <a:lnTo>
                  <a:pt x="16268700" y="10287000"/>
                </a:lnTo>
                <a:lnTo>
                  <a:pt x="16268700" y="0"/>
                </a:lnTo>
                <a:lnTo>
                  <a:pt x="0" y="0"/>
                </a:lnTo>
                <a:lnTo>
                  <a:pt x="0" y="10287000"/>
                </a:lnTo>
                <a:close/>
              </a:path>
            </a:pathLst>
          </a:custGeom>
          <a:solidFill>
            <a:srgbClr val="1D3C58"/>
          </a:solidFill>
        </p:spPr>
        <p:txBody>
          <a:bodyPr wrap="square" lIns="0" tIns="0" rIns="0" bIns="0" rtlCol="0"/>
          <a:lstStyle/>
          <a:p>
            <a:endParaRPr/>
          </a:p>
        </p:txBody>
      </p:sp>
      <p:grpSp>
        <p:nvGrpSpPr>
          <p:cNvPr id="3" name="object 3"/>
          <p:cNvGrpSpPr/>
          <p:nvPr/>
        </p:nvGrpSpPr>
        <p:grpSpPr>
          <a:xfrm>
            <a:off x="15080459" y="2"/>
            <a:ext cx="3208020" cy="10287000"/>
            <a:chOff x="15080459" y="2"/>
            <a:chExt cx="3208020" cy="10287000"/>
          </a:xfrm>
        </p:grpSpPr>
        <p:sp>
          <p:nvSpPr>
            <p:cNvPr id="4" name="object 4"/>
            <p:cNvSpPr/>
            <p:nvPr/>
          </p:nvSpPr>
          <p:spPr>
            <a:xfrm>
              <a:off x="15439643" y="2"/>
              <a:ext cx="1657349" cy="1028699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080449" y="11"/>
              <a:ext cx="3208020" cy="10287000"/>
            </a:xfrm>
            <a:custGeom>
              <a:avLst/>
              <a:gdLst/>
              <a:ahLst/>
              <a:cxnLst/>
              <a:rect l="l" t="t" r="r" b="b"/>
              <a:pathLst>
                <a:path w="3208019" h="10287000">
                  <a:moveTo>
                    <a:pt x="3207550" y="0"/>
                  </a:moveTo>
                  <a:lnTo>
                    <a:pt x="1188250" y="0"/>
                  </a:lnTo>
                  <a:lnTo>
                    <a:pt x="1188250" y="965187"/>
                  </a:lnTo>
                  <a:lnTo>
                    <a:pt x="680288" y="965187"/>
                  </a:lnTo>
                  <a:lnTo>
                    <a:pt x="668121" y="918629"/>
                  </a:lnTo>
                  <a:lnTo>
                    <a:pt x="649833" y="874979"/>
                  </a:lnTo>
                  <a:lnTo>
                    <a:pt x="625894" y="834682"/>
                  </a:lnTo>
                  <a:lnTo>
                    <a:pt x="596811" y="798233"/>
                  </a:lnTo>
                  <a:lnTo>
                    <a:pt x="563092" y="766089"/>
                  </a:lnTo>
                  <a:lnTo>
                    <a:pt x="525233" y="738746"/>
                  </a:lnTo>
                  <a:lnTo>
                    <a:pt x="483717" y="716648"/>
                  </a:lnTo>
                  <a:lnTo>
                    <a:pt x="439064" y="700278"/>
                  </a:lnTo>
                  <a:lnTo>
                    <a:pt x="391744" y="690105"/>
                  </a:lnTo>
                  <a:lnTo>
                    <a:pt x="342277" y="686612"/>
                  </a:lnTo>
                  <a:lnTo>
                    <a:pt x="295795" y="689737"/>
                  </a:lnTo>
                  <a:lnTo>
                    <a:pt x="251218" y="698830"/>
                  </a:lnTo>
                  <a:lnTo>
                    <a:pt x="208965" y="713498"/>
                  </a:lnTo>
                  <a:lnTo>
                    <a:pt x="169443" y="733323"/>
                  </a:lnTo>
                  <a:lnTo>
                    <a:pt x="133045" y="757897"/>
                  </a:lnTo>
                  <a:lnTo>
                    <a:pt x="100190" y="786828"/>
                  </a:lnTo>
                  <a:lnTo>
                    <a:pt x="71272" y="819696"/>
                  </a:lnTo>
                  <a:lnTo>
                    <a:pt x="46697" y="856107"/>
                  </a:lnTo>
                  <a:lnTo>
                    <a:pt x="26873" y="895642"/>
                  </a:lnTo>
                  <a:lnTo>
                    <a:pt x="12217" y="937907"/>
                  </a:lnTo>
                  <a:lnTo>
                    <a:pt x="3124" y="982497"/>
                  </a:lnTo>
                  <a:lnTo>
                    <a:pt x="0" y="1028992"/>
                  </a:lnTo>
                  <a:lnTo>
                    <a:pt x="3124" y="1075486"/>
                  </a:lnTo>
                  <a:lnTo>
                    <a:pt x="12230" y="1120063"/>
                  </a:lnTo>
                  <a:lnTo>
                    <a:pt x="26911" y="1162329"/>
                  </a:lnTo>
                  <a:lnTo>
                    <a:pt x="46774" y="1201864"/>
                  </a:lnTo>
                  <a:lnTo>
                    <a:pt x="71424" y="1238275"/>
                  </a:lnTo>
                  <a:lnTo>
                    <a:pt x="100457" y="1271143"/>
                  </a:lnTo>
                  <a:lnTo>
                    <a:pt x="133464" y="1300073"/>
                  </a:lnTo>
                  <a:lnTo>
                    <a:pt x="170078" y="1324660"/>
                  </a:lnTo>
                  <a:lnTo>
                    <a:pt x="209867" y="1344485"/>
                  </a:lnTo>
                  <a:lnTo>
                    <a:pt x="252450" y="1359141"/>
                  </a:lnTo>
                  <a:lnTo>
                    <a:pt x="297434" y="1368234"/>
                  </a:lnTo>
                  <a:lnTo>
                    <a:pt x="344398" y="1371358"/>
                  </a:lnTo>
                  <a:lnTo>
                    <a:pt x="393814" y="1367802"/>
                  </a:lnTo>
                  <a:lnTo>
                    <a:pt x="440982" y="1357490"/>
                  </a:lnTo>
                  <a:lnTo>
                    <a:pt x="485444" y="1340929"/>
                  </a:lnTo>
                  <a:lnTo>
                    <a:pt x="526745" y="1318615"/>
                  </a:lnTo>
                  <a:lnTo>
                    <a:pt x="564426" y="1291082"/>
                  </a:lnTo>
                  <a:lnTo>
                    <a:pt x="598030" y="1258824"/>
                  </a:lnTo>
                  <a:lnTo>
                    <a:pt x="627075" y="1222349"/>
                  </a:lnTo>
                  <a:lnTo>
                    <a:pt x="651141" y="1182179"/>
                  </a:lnTo>
                  <a:lnTo>
                    <a:pt x="669734" y="1138821"/>
                  </a:lnTo>
                  <a:lnTo>
                    <a:pt x="682409" y="1092784"/>
                  </a:lnTo>
                  <a:lnTo>
                    <a:pt x="1188250" y="1092784"/>
                  </a:lnTo>
                  <a:lnTo>
                    <a:pt x="1188250" y="10286987"/>
                  </a:lnTo>
                  <a:lnTo>
                    <a:pt x="3207550" y="10286987"/>
                  </a:lnTo>
                  <a:lnTo>
                    <a:pt x="3207550" y="0"/>
                  </a:lnTo>
                  <a:close/>
                </a:path>
              </a:pathLst>
            </a:custGeom>
            <a:solidFill>
              <a:srgbClr val="42B0F1"/>
            </a:solidFill>
          </p:spPr>
          <p:txBody>
            <a:bodyPr wrap="square" lIns="0" tIns="0" rIns="0" bIns="0" rtlCol="0"/>
            <a:lstStyle/>
            <a:p>
              <a:endParaRPr/>
            </a:p>
          </p:txBody>
        </p:sp>
      </p:grpSp>
      <p:sp>
        <p:nvSpPr>
          <p:cNvPr id="6" name="object 6"/>
          <p:cNvSpPr/>
          <p:nvPr/>
        </p:nvSpPr>
        <p:spPr>
          <a:xfrm>
            <a:off x="340751" y="1872544"/>
            <a:ext cx="5619749" cy="156209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538910" y="1782061"/>
            <a:ext cx="6200759" cy="147637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40751" y="3639677"/>
            <a:ext cx="5619749" cy="160970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40751" y="5415533"/>
            <a:ext cx="5619749" cy="140969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40751" y="7171273"/>
            <a:ext cx="5619749" cy="137159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538910" y="3431803"/>
            <a:ext cx="6219809" cy="154304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561527" y="5314522"/>
            <a:ext cx="6200790" cy="150494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8493648" y="553190"/>
            <a:ext cx="6238859" cy="942974"/>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40751" y="553190"/>
            <a:ext cx="5619749" cy="971549"/>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340751" y="8843223"/>
            <a:ext cx="5619749" cy="1142999"/>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8493648" y="8843223"/>
            <a:ext cx="6267449" cy="1314449"/>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8561527" y="7075230"/>
            <a:ext cx="6172199" cy="1466849"/>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912609" cy="10285730"/>
            <a:chOff x="0" y="0"/>
            <a:chExt cx="6912609" cy="10285730"/>
          </a:xfrm>
        </p:grpSpPr>
        <p:sp>
          <p:nvSpPr>
            <p:cNvPr id="3" name="object 3"/>
            <p:cNvSpPr/>
            <p:nvPr/>
          </p:nvSpPr>
          <p:spPr>
            <a:xfrm>
              <a:off x="0" y="0"/>
              <a:ext cx="1293464" cy="1028288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623695" cy="10285730"/>
            </a:xfrm>
            <a:custGeom>
              <a:avLst/>
              <a:gdLst/>
              <a:ahLst/>
              <a:cxnLst/>
              <a:rect l="l" t="t" r="r" b="b"/>
              <a:pathLst>
                <a:path w="1623695" h="10285730">
                  <a:moveTo>
                    <a:pt x="1623250" y="1030681"/>
                  </a:moveTo>
                  <a:lnTo>
                    <a:pt x="1620126" y="983932"/>
                  </a:lnTo>
                  <a:lnTo>
                    <a:pt x="1611020" y="939101"/>
                  </a:lnTo>
                  <a:lnTo>
                    <a:pt x="1596339" y="896594"/>
                  </a:lnTo>
                  <a:lnTo>
                    <a:pt x="1576476" y="856843"/>
                  </a:lnTo>
                  <a:lnTo>
                    <a:pt x="1551825" y="820229"/>
                  </a:lnTo>
                  <a:lnTo>
                    <a:pt x="1522780" y="787171"/>
                  </a:lnTo>
                  <a:lnTo>
                    <a:pt x="1489760" y="758088"/>
                  </a:lnTo>
                  <a:lnTo>
                    <a:pt x="1453159" y="733361"/>
                  </a:lnTo>
                  <a:lnTo>
                    <a:pt x="1413357" y="713435"/>
                  </a:lnTo>
                  <a:lnTo>
                    <a:pt x="1370761" y="698690"/>
                  </a:lnTo>
                  <a:lnTo>
                    <a:pt x="1325778" y="689546"/>
                  </a:lnTo>
                  <a:lnTo>
                    <a:pt x="1278801" y="686396"/>
                  </a:lnTo>
                  <a:lnTo>
                    <a:pt x="1229385" y="689978"/>
                  </a:lnTo>
                  <a:lnTo>
                    <a:pt x="1182204" y="700341"/>
                  </a:lnTo>
                  <a:lnTo>
                    <a:pt x="1137742" y="717003"/>
                  </a:lnTo>
                  <a:lnTo>
                    <a:pt x="1096429" y="739432"/>
                  </a:lnTo>
                  <a:lnTo>
                    <a:pt x="1058748" y="767130"/>
                  </a:lnTo>
                  <a:lnTo>
                    <a:pt x="1025144" y="799566"/>
                  </a:lnTo>
                  <a:lnTo>
                    <a:pt x="996086" y="836244"/>
                  </a:lnTo>
                  <a:lnTo>
                    <a:pt x="972019" y="876630"/>
                  </a:lnTo>
                  <a:lnTo>
                    <a:pt x="953427" y="920229"/>
                  </a:lnTo>
                  <a:lnTo>
                    <a:pt x="940739" y="966533"/>
                  </a:lnTo>
                  <a:lnTo>
                    <a:pt x="458381" y="966533"/>
                  </a:lnTo>
                  <a:lnTo>
                    <a:pt x="458381" y="0"/>
                  </a:lnTo>
                  <a:lnTo>
                    <a:pt x="0" y="0"/>
                  </a:lnTo>
                  <a:lnTo>
                    <a:pt x="0" y="966533"/>
                  </a:lnTo>
                  <a:lnTo>
                    <a:pt x="0" y="1094828"/>
                  </a:lnTo>
                  <a:lnTo>
                    <a:pt x="0" y="10285285"/>
                  </a:lnTo>
                  <a:lnTo>
                    <a:pt x="458381" y="10285285"/>
                  </a:lnTo>
                  <a:lnTo>
                    <a:pt x="458381" y="1094828"/>
                  </a:lnTo>
                  <a:lnTo>
                    <a:pt x="942873" y="1094828"/>
                  </a:lnTo>
                  <a:lnTo>
                    <a:pt x="955027" y="1141653"/>
                  </a:lnTo>
                  <a:lnTo>
                    <a:pt x="973328" y="1185557"/>
                  </a:lnTo>
                  <a:lnTo>
                    <a:pt x="997267" y="1226070"/>
                  </a:lnTo>
                  <a:lnTo>
                    <a:pt x="1026350" y="1262722"/>
                  </a:lnTo>
                  <a:lnTo>
                    <a:pt x="1060069" y="1295044"/>
                  </a:lnTo>
                  <a:lnTo>
                    <a:pt x="1097940" y="1322552"/>
                  </a:lnTo>
                  <a:lnTo>
                    <a:pt x="1139456" y="1344764"/>
                  </a:lnTo>
                  <a:lnTo>
                    <a:pt x="1184135" y="1361224"/>
                  </a:lnTo>
                  <a:lnTo>
                    <a:pt x="1231455" y="1371447"/>
                  </a:lnTo>
                  <a:lnTo>
                    <a:pt x="1280934" y="1374965"/>
                  </a:lnTo>
                  <a:lnTo>
                    <a:pt x="1327416" y="1371828"/>
                  </a:lnTo>
                  <a:lnTo>
                    <a:pt x="1371993" y="1362671"/>
                  </a:lnTo>
                  <a:lnTo>
                    <a:pt x="1414246" y="1347927"/>
                  </a:lnTo>
                  <a:lnTo>
                    <a:pt x="1453781" y="1328000"/>
                  </a:lnTo>
                  <a:lnTo>
                    <a:pt x="1490192" y="1303286"/>
                  </a:lnTo>
                  <a:lnTo>
                    <a:pt x="1523047" y="1274191"/>
                  </a:lnTo>
                  <a:lnTo>
                    <a:pt x="1551978" y="1241132"/>
                  </a:lnTo>
                  <a:lnTo>
                    <a:pt x="1576552" y="1204518"/>
                  </a:lnTo>
                  <a:lnTo>
                    <a:pt x="1596377" y="1164767"/>
                  </a:lnTo>
                  <a:lnTo>
                    <a:pt x="1611033" y="1122260"/>
                  </a:lnTo>
                  <a:lnTo>
                    <a:pt x="1620126" y="1077429"/>
                  </a:lnTo>
                  <a:lnTo>
                    <a:pt x="1623250" y="1030681"/>
                  </a:lnTo>
                  <a:close/>
                </a:path>
              </a:pathLst>
            </a:custGeom>
            <a:solidFill>
              <a:srgbClr val="42B0F1"/>
            </a:solidFill>
          </p:spPr>
          <p:txBody>
            <a:bodyPr wrap="square" lIns="0" tIns="0" rIns="0" bIns="0" rtlCol="0"/>
            <a:lstStyle/>
            <a:p>
              <a:endParaRPr/>
            </a:p>
          </p:txBody>
        </p:sp>
        <p:sp>
          <p:nvSpPr>
            <p:cNvPr id="5" name="object 5"/>
            <p:cNvSpPr/>
            <p:nvPr/>
          </p:nvSpPr>
          <p:spPr>
            <a:xfrm>
              <a:off x="1625794" y="367378"/>
              <a:ext cx="5286390" cy="1085849"/>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0358963" y="367378"/>
            <a:ext cx="6219839" cy="9334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625793" y="1736293"/>
            <a:ext cx="5286390" cy="127634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358963" y="1454413"/>
            <a:ext cx="6219840" cy="156208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625793" y="3400897"/>
            <a:ext cx="5286390" cy="141920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358963" y="3259957"/>
            <a:ext cx="6219840" cy="156209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625793" y="5143499"/>
            <a:ext cx="5286390" cy="131444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625793" y="6869277"/>
            <a:ext cx="5286390" cy="140969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0358963" y="5143499"/>
            <a:ext cx="6219840" cy="1314449"/>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0358963" y="6869277"/>
            <a:ext cx="6219840" cy="1409699"/>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1625793" y="8607292"/>
            <a:ext cx="5286390" cy="1419209"/>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358963" y="8607277"/>
            <a:ext cx="6219840" cy="1419224"/>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1080"/>
            <a:chOff x="0" y="0"/>
            <a:chExt cx="18288000" cy="1021080"/>
          </a:xfrm>
        </p:grpSpPr>
        <p:sp>
          <p:nvSpPr>
            <p:cNvPr id="3" name="object 3"/>
            <p:cNvSpPr/>
            <p:nvPr/>
          </p:nvSpPr>
          <p:spPr>
            <a:xfrm>
              <a:off x="0" y="0"/>
              <a:ext cx="18287999" cy="10208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8288000" cy="409575"/>
            </a:xfrm>
            <a:custGeom>
              <a:avLst/>
              <a:gdLst/>
              <a:ahLst/>
              <a:cxnLst/>
              <a:rect l="l" t="t" r="r" b="b"/>
              <a:pathLst>
                <a:path w="18288000" h="409575">
                  <a:moveTo>
                    <a:pt x="18288000" y="409001"/>
                  </a:moveTo>
                  <a:lnTo>
                    <a:pt x="0" y="409001"/>
                  </a:lnTo>
                  <a:lnTo>
                    <a:pt x="0" y="0"/>
                  </a:lnTo>
                  <a:lnTo>
                    <a:pt x="18288000" y="0"/>
                  </a:lnTo>
                  <a:lnTo>
                    <a:pt x="18288000" y="409001"/>
                  </a:lnTo>
                  <a:close/>
                </a:path>
              </a:pathLst>
            </a:custGeom>
            <a:solidFill>
              <a:srgbClr val="42B0F1"/>
            </a:solidFill>
          </p:spPr>
          <p:txBody>
            <a:bodyPr wrap="square" lIns="0" tIns="0" rIns="0" bIns="0" rtlCol="0"/>
            <a:lstStyle/>
            <a:p>
              <a:endParaRPr/>
            </a:p>
          </p:txBody>
        </p:sp>
      </p:grpSp>
      <p:sp>
        <p:nvSpPr>
          <p:cNvPr id="5" name="object 5"/>
          <p:cNvSpPr/>
          <p:nvPr/>
        </p:nvSpPr>
        <p:spPr>
          <a:xfrm>
            <a:off x="0" y="1740934"/>
            <a:ext cx="2016125" cy="685165"/>
          </a:xfrm>
          <a:custGeom>
            <a:avLst/>
            <a:gdLst/>
            <a:ahLst/>
            <a:cxnLst/>
            <a:rect l="l" t="t" r="r" b="b"/>
            <a:pathLst>
              <a:path w="2016125" h="685164">
                <a:moveTo>
                  <a:pt x="1673507" y="684745"/>
                </a:moveTo>
                <a:lnTo>
                  <a:pt x="1624035" y="681251"/>
                </a:lnTo>
                <a:lnTo>
                  <a:pt x="1576719" y="671084"/>
                </a:lnTo>
                <a:lnTo>
                  <a:pt x="1532056" y="654716"/>
                </a:lnTo>
                <a:lnTo>
                  <a:pt x="1490544" y="632619"/>
                </a:lnTo>
                <a:lnTo>
                  <a:pt x="1452680" y="605265"/>
                </a:lnTo>
                <a:lnTo>
                  <a:pt x="1418961" y="573127"/>
                </a:lnTo>
                <a:lnTo>
                  <a:pt x="1389885" y="536676"/>
                </a:lnTo>
                <a:lnTo>
                  <a:pt x="1365950" y="496384"/>
                </a:lnTo>
                <a:lnTo>
                  <a:pt x="1347653" y="452725"/>
                </a:lnTo>
                <a:lnTo>
                  <a:pt x="1335490" y="406168"/>
                </a:lnTo>
                <a:lnTo>
                  <a:pt x="0" y="406168"/>
                </a:lnTo>
                <a:lnTo>
                  <a:pt x="0" y="278576"/>
                </a:lnTo>
                <a:lnTo>
                  <a:pt x="1333364" y="278576"/>
                </a:lnTo>
                <a:lnTo>
                  <a:pt x="1346043" y="232536"/>
                </a:lnTo>
                <a:lnTo>
                  <a:pt x="1364641" y="189176"/>
                </a:lnTo>
                <a:lnTo>
                  <a:pt x="1388697" y="149006"/>
                </a:lnTo>
                <a:lnTo>
                  <a:pt x="1417754" y="112536"/>
                </a:lnTo>
                <a:lnTo>
                  <a:pt x="1451351" y="80276"/>
                </a:lnTo>
                <a:lnTo>
                  <a:pt x="1489031" y="52738"/>
                </a:lnTo>
                <a:lnTo>
                  <a:pt x="1530332" y="30430"/>
                </a:lnTo>
                <a:lnTo>
                  <a:pt x="1574797" y="13865"/>
                </a:lnTo>
                <a:lnTo>
                  <a:pt x="1621967" y="3551"/>
                </a:lnTo>
                <a:lnTo>
                  <a:pt x="1671381" y="0"/>
                </a:lnTo>
                <a:lnTo>
                  <a:pt x="1718350" y="3122"/>
                </a:lnTo>
                <a:lnTo>
                  <a:pt x="1763325" y="12217"/>
                </a:lnTo>
                <a:lnTo>
                  <a:pt x="1805910" y="26880"/>
                </a:lnTo>
                <a:lnTo>
                  <a:pt x="1845704" y="46705"/>
                </a:lnTo>
                <a:lnTo>
                  <a:pt x="1882309" y="71284"/>
                </a:lnTo>
                <a:lnTo>
                  <a:pt x="1915326" y="100213"/>
                </a:lnTo>
                <a:lnTo>
                  <a:pt x="1944358" y="133084"/>
                </a:lnTo>
                <a:lnTo>
                  <a:pt x="1969005" y="169492"/>
                </a:lnTo>
                <a:lnTo>
                  <a:pt x="1988869" y="209032"/>
                </a:lnTo>
                <a:lnTo>
                  <a:pt x="2003551" y="251295"/>
                </a:lnTo>
                <a:lnTo>
                  <a:pt x="2012652" y="295877"/>
                </a:lnTo>
                <a:lnTo>
                  <a:pt x="2015775" y="342372"/>
                </a:lnTo>
                <a:lnTo>
                  <a:pt x="2012654" y="388867"/>
                </a:lnTo>
                <a:lnTo>
                  <a:pt x="2003561" y="433449"/>
                </a:lnTo>
                <a:lnTo>
                  <a:pt x="1988902" y="475713"/>
                </a:lnTo>
                <a:lnTo>
                  <a:pt x="1969084" y="515252"/>
                </a:lnTo>
                <a:lnTo>
                  <a:pt x="1944512" y="551660"/>
                </a:lnTo>
                <a:lnTo>
                  <a:pt x="1915592" y="584532"/>
                </a:lnTo>
                <a:lnTo>
                  <a:pt x="1882731" y="613460"/>
                </a:lnTo>
                <a:lnTo>
                  <a:pt x="1846333" y="638040"/>
                </a:lnTo>
                <a:lnTo>
                  <a:pt x="1806806" y="657864"/>
                </a:lnTo>
                <a:lnTo>
                  <a:pt x="1764556" y="672527"/>
                </a:lnTo>
                <a:lnTo>
                  <a:pt x="1719987" y="681623"/>
                </a:lnTo>
                <a:lnTo>
                  <a:pt x="1673507" y="684745"/>
                </a:lnTo>
                <a:close/>
              </a:path>
            </a:pathLst>
          </a:custGeom>
          <a:solidFill>
            <a:srgbClr val="42B0F1"/>
          </a:solidFill>
        </p:spPr>
        <p:txBody>
          <a:bodyPr wrap="square" lIns="0" tIns="0" rIns="0" bIns="0" rtlCol="0"/>
          <a:lstStyle/>
          <a:p>
            <a:endParaRPr/>
          </a:p>
        </p:txBody>
      </p:sp>
      <p:sp>
        <p:nvSpPr>
          <p:cNvPr id="6" name="object 6"/>
          <p:cNvSpPr/>
          <p:nvPr/>
        </p:nvSpPr>
        <p:spPr>
          <a:xfrm>
            <a:off x="16272136" y="1741616"/>
            <a:ext cx="2016125" cy="685165"/>
          </a:xfrm>
          <a:custGeom>
            <a:avLst/>
            <a:gdLst/>
            <a:ahLst/>
            <a:cxnLst/>
            <a:rect l="l" t="t" r="r" b="b"/>
            <a:pathLst>
              <a:path w="201612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15861" y="278576"/>
                </a:lnTo>
                <a:lnTo>
                  <a:pt x="2015861"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3131697" y="2995315"/>
            <a:ext cx="12191999" cy="6553184"/>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6223479" y="1651586"/>
            <a:ext cx="4916805" cy="894080"/>
          </a:xfrm>
          <a:prstGeom prst="rect">
            <a:avLst/>
          </a:prstGeom>
        </p:spPr>
        <p:txBody>
          <a:bodyPr vert="horz" wrap="square" lIns="0" tIns="12065" rIns="0" bIns="0" rtlCol="0">
            <a:spAutoFit/>
          </a:bodyPr>
          <a:lstStyle/>
          <a:p>
            <a:pPr marL="12700">
              <a:lnSpc>
                <a:spcPct val="100000"/>
              </a:lnSpc>
              <a:spcBef>
                <a:spcPts val="95"/>
              </a:spcBef>
            </a:pPr>
            <a:r>
              <a:rPr sz="5700" b="1" spc="-190" dirty="0">
                <a:latin typeface="Verdana"/>
                <a:cs typeface="Verdana"/>
              </a:rPr>
              <a:t>INTERFACES</a:t>
            </a:r>
            <a:endParaRPr sz="57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1080"/>
            <a:chOff x="0" y="0"/>
            <a:chExt cx="18288000" cy="1021080"/>
          </a:xfrm>
        </p:grpSpPr>
        <p:sp>
          <p:nvSpPr>
            <p:cNvPr id="3" name="object 3"/>
            <p:cNvSpPr/>
            <p:nvPr/>
          </p:nvSpPr>
          <p:spPr>
            <a:xfrm>
              <a:off x="0" y="0"/>
              <a:ext cx="18287999" cy="10208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8288000" cy="409575"/>
            </a:xfrm>
            <a:custGeom>
              <a:avLst/>
              <a:gdLst/>
              <a:ahLst/>
              <a:cxnLst/>
              <a:rect l="l" t="t" r="r" b="b"/>
              <a:pathLst>
                <a:path w="18288000" h="409575">
                  <a:moveTo>
                    <a:pt x="18288000" y="409001"/>
                  </a:moveTo>
                  <a:lnTo>
                    <a:pt x="0" y="409001"/>
                  </a:lnTo>
                  <a:lnTo>
                    <a:pt x="0" y="0"/>
                  </a:lnTo>
                  <a:lnTo>
                    <a:pt x="18288000" y="0"/>
                  </a:lnTo>
                  <a:lnTo>
                    <a:pt x="18288000" y="409001"/>
                  </a:lnTo>
                  <a:close/>
                </a:path>
              </a:pathLst>
            </a:custGeom>
            <a:solidFill>
              <a:srgbClr val="42B0F1"/>
            </a:solidFill>
          </p:spPr>
          <p:txBody>
            <a:bodyPr wrap="square" lIns="0" tIns="0" rIns="0" bIns="0" rtlCol="0"/>
            <a:lstStyle/>
            <a:p>
              <a:endParaRPr/>
            </a:p>
          </p:txBody>
        </p:sp>
      </p:grpSp>
      <p:sp>
        <p:nvSpPr>
          <p:cNvPr id="5" name="object 5"/>
          <p:cNvSpPr/>
          <p:nvPr/>
        </p:nvSpPr>
        <p:spPr>
          <a:xfrm>
            <a:off x="0" y="2145888"/>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0"/>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2681572" y="2062953"/>
            <a:ext cx="13001639" cy="664844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1021080"/>
            <a:chOff x="0" y="5"/>
            <a:chExt cx="18288000" cy="1021080"/>
          </a:xfrm>
        </p:grpSpPr>
        <p:sp>
          <p:nvSpPr>
            <p:cNvPr id="3" name="object 3"/>
            <p:cNvSpPr/>
            <p:nvPr/>
          </p:nvSpPr>
          <p:spPr>
            <a:xfrm>
              <a:off x="0" y="5"/>
              <a:ext cx="18287999" cy="102083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6"/>
              <a:ext cx="18288000" cy="409575"/>
            </a:xfrm>
            <a:custGeom>
              <a:avLst/>
              <a:gdLst/>
              <a:ahLst/>
              <a:cxnLst/>
              <a:rect l="l" t="t" r="r" b="b"/>
              <a:pathLst>
                <a:path w="18288000" h="409575">
                  <a:moveTo>
                    <a:pt x="0" y="0"/>
                  </a:moveTo>
                  <a:lnTo>
                    <a:pt x="18288000" y="0"/>
                  </a:lnTo>
                  <a:lnTo>
                    <a:pt x="18288000" y="408998"/>
                  </a:lnTo>
                  <a:lnTo>
                    <a:pt x="0" y="408998"/>
                  </a:lnTo>
                  <a:lnTo>
                    <a:pt x="0" y="0"/>
                  </a:lnTo>
                  <a:close/>
                </a:path>
              </a:pathLst>
            </a:custGeom>
            <a:solidFill>
              <a:srgbClr val="42B0F1"/>
            </a:solidFill>
          </p:spPr>
          <p:txBody>
            <a:bodyPr wrap="square" lIns="0" tIns="0" rIns="0" bIns="0" rtlCol="0"/>
            <a:lstStyle/>
            <a:p>
              <a:endParaRPr/>
            </a:p>
          </p:txBody>
        </p:sp>
      </p:grpSp>
      <p:sp>
        <p:nvSpPr>
          <p:cNvPr id="5" name="object 5"/>
          <p:cNvSpPr/>
          <p:nvPr/>
        </p:nvSpPr>
        <p:spPr>
          <a:xfrm>
            <a:off x="0" y="2145894"/>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6"/>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2795716" y="2062977"/>
            <a:ext cx="12773039" cy="67150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3556" y="3304834"/>
            <a:ext cx="4163695" cy="574040"/>
          </a:xfrm>
          <a:prstGeom prst="rect">
            <a:avLst/>
          </a:prstGeom>
        </p:spPr>
        <p:txBody>
          <a:bodyPr vert="horz" wrap="square" lIns="0" tIns="12700" rIns="0" bIns="0" rtlCol="0">
            <a:spAutoFit/>
          </a:bodyPr>
          <a:lstStyle/>
          <a:p>
            <a:pPr marL="12700">
              <a:lnSpc>
                <a:spcPct val="100000"/>
              </a:lnSpc>
              <a:spcBef>
                <a:spcPts val="100"/>
              </a:spcBef>
            </a:pPr>
            <a:r>
              <a:rPr sz="3600" b="1" spc="30" dirty="0">
                <a:solidFill>
                  <a:srgbClr val="42B0F1"/>
                </a:solidFill>
                <a:latin typeface="Verdana"/>
                <a:cs typeface="Verdana"/>
              </a:rPr>
              <a:t>Group</a:t>
            </a:r>
            <a:r>
              <a:rPr sz="3600" b="1" spc="65" dirty="0">
                <a:solidFill>
                  <a:srgbClr val="42B0F1"/>
                </a:solidFill>
                <a:latin typeface="Verdana"/>
                <a:cs typeface="Verdana"/>
              </a:rPr>
              <a:t> </a:t>
            </a:r>
            <a:r>
              <a:rPr sz="3600" b="1" spc="45" dirty="0">
                <a:solidFill>
                  <a:srgbClr val="42B0F1"/>
                </a:solidFill>
                <a:latin typeface="Verdana"/>
                <a:cs typeface="Verdana"/>
              </a:rPr>
              <a:t>Members</a:t>
            </a:r>
            <a:endParaRPr sz="3600">
              <a:latin typeface="Verdana"/>
              <a:cs typeface="Verdana"/>
            </a:endParaRPr>
          </a:p>
        </p:txBody>
      </p:sp>
      <p:sp>
        <p:nvSpPr>
          <p:cNvPr id="3" name="object 3"/>
          <p:cNvSpPr txBox="1"/>
          <p:nvPr/>
        </p:nvSpPr>
        <p:spPr>
          <a:xfrm>
            <a:off x="3653556" y="4166229"/>
            <a:ext cx="2317115" cy="3568700"/>
          </a:xfrm>
          <a:prstGeom prst="rect">
            <a:avLst/>
          </a:prstGeom>
        </p:spPr>
        <p:txBody>
          <a:bodyPr vert="horz" wrap="square" lIns="0" tIns="12065" rIns="0" bIns="0" rtlCol="0">
            <a:spAutoFit/>
          </a:bodyPr>
          <a:lstStyle/>
          <a:p>
            <a:pPr marL="12700" marR="78105">
              <a:lnSpc>
                <a:spcPct val="129200"/>
              </a:lnSpc>
              <a:spcBef>
                <a:spcPts val="95"/>
              </a:spcBef>
            </a:pPr>
            <a:r>
              <a:rPr sz="3000" b="1" spc="-130" dirty="0">
                <a:solidFill>
                  <a:srgbClr val="E7EDF1"/>
                </a:solidFill>
                <a:latin typeface="Verdana"/>
                <a:cs typeface="Verdana"/>
              </a:rPr>
              <a:t>REG. </a:t>
            </a:r>
            <a:r>
              <a:rPr sz="3000" b="1" spc="-125" dirty="0">
                <a:solidFill>
                  <a:srgbClr val="E7EDF1"/>
                </a:solidFill>
                <a:latin typeface="Verdana"/>
                <a:cs typeface="Verdana"/>
              </a:rPr>
              <a:t>NO.  </a:t>
            </a:r>
            <a:r>
              <a:rPr sz="3000" b="1" spc="-930" dirty="0">
                <a:solidFill>
                  <a:srgbClr val="E7EDF1"/>
                </a:solidFill>
                <a:latin typeface="Verdana"/>
                <a:cs typeface="Verdana"/>
              </a:rPr>
              <a:t>1</a:t>
            </a:r>
            <a:r>
              <a:rPr sz="3000" b="1" spc="-125" dirty="0">
                <a:solidFill>
                  <a:srgbClr val="E7EDF1"/>
                </a:solidFill>
                <a:latin typeface="Verdana"/>
                <a:cs typeface="Verdana"/>
              </a:rPr>
              <a:t>8</a:t>
            </a:r>
            <a:r>
              <a:rPr sz="3000" b="1" spc="35" dirty="0">
                <a:solidFill>
                  <a:srgbClr val="E7EDF1"/>
                </a:solidFill>
                <a:latin typeface="Verdana"/>
                <a:cs typeface="Verdana"/>
              </a:rPr>
              <a:t>B</a:t>
            </a:r>
            <a:r>
              <a:rPr sz="3000" b="1" spc="55" dirty="0">
                <a:solidFill>
                  <a:srgbClr val="E7EDF1"/>
                </a:solidFill>
                <a:latin typeface="Verdana"/>
                <a:cs typeface="Verdana"/>
              </a:rPr>
              <a:t>C</a:t>
            </a:r>
            <a:r>
              <a:rPr sz="3000" b="1" spc="-10" dirty="0">
                <a:solidFill>
                  <a:srgbClr val="E7EDF1"/>
                </a:solidFill>
                <a:latin typeface="Verdana"/>
                <a:cs typeface="Verdana"/>
              </a:rPr>
              <a:t>E</a:t>
            </a:r>
            <a:r>
              <a:rPr sz="3000" b="1" spc="-70" dirty="0">
                <a:solidFill>
                  <a:srgbClr val="E7EDF1"/>
                </a:solidFill>
                <a:latin typeface="Verdana"/>
                <a:cs typeface="Verdana"/>
              </a:rPr>
              <a:t>0</a:t>
            </a:r>
            <a:r>
              <a:rPr sz="3000" b="1" spc="-335" dirty="0">
                <a:solidFill>
                  <a:srgbClr val="E7EDF1"/>
                </a:solidFill>
                <a:latin typeface="Verdana"/>
                <a:cs typeface="Verdana"/>
              </a:rPr>
              <a:t>2</a:t>
            </a:r>
            <a:r>
              <a:rPr sz="3000" b="1" spc="-125" dirty="0">
                <a:solidFill>
                  <a:srgbClr val="E7EDF1"/>
                </a:solidFill>
                <a:latin typeface="Verdana"/>
                <a:cs typeface="Verdana"/>
              </a:rPr>
              <a:t>8</a:t>
            </a:r>
            <a:r>
              <a:rPr sz="3000" b="1" spc="-360" dirty="0">
                <a:solidFill>
                  <a:srgbClr val="E7EDF1"/>
                </a:solidFill>
                <a:latin typeface="Verdana"/>
                <a:cs typeface="Verdana"/>
              </a:rPr>
              <a:t>3</a:t>
            </a:r>
            <a:endParaRPr sz="3000">
              <a:latin typeface="Verdana"/>
              <a:cs typeface="Verdana"/>
            </a:endParaRPr>
          </a:p>
          <a:p>
            <a:pPr marL="12700">
              <a:lnSpc>
                <a:spcPct val="100000"/>
              </a:lnSpc>
              <a:spcBef>
                <a:spcPts val="1050"/>
              </a:spcBef>
            </a:pPr>
            <a:r>
              <a:rPr sz="3000" b="1" spc="-170" dirty="0">
                <a:solidFill>
                  <a:srgbClr val="E7EDF1"/>
                </a:solidFill>
                <a:latin typeface="Verdana"/>
                <a:cs typeface="Verdana"/>
              </a:rPr>
              <a:t>19BCB0054</a:t>
            </a:r>
            <a:endParaRPr sz="3000">
              <a:latin typeface="Verdana"/>
              <a:cs typeface="Verdana"/>
            </a:endParaRPr>
          </a:p>
          <a:p>
            <a:pPr marL="12700">
              <a:lnSpc>
                <a:spcPct val="100000"/>
              </a:lnSpc>
              <a:spcBef>
                <a:spcPts val="1050"/>
              </a:spcBef>
            </a:pPr>
            <a:r>
              <a:rPr sz="3000" b="1" spc="-250" dirty="0">
                <a:solidFill>
                  <a:srgbClr val="E7EDF1"/>
                </a:solidFill>
                <a:latin typeface="Verdana"/>
                <a:cs typeface="Verdana"/>
              </a:rPr>
              <a:t>19BCE0148</a:t>
            </a:r>
            <a:endParaRPr sz="3000">
              <a:latin typeface="Verdana"/>
              <a:cs typeface="Verdana"/>
            </a:endParaRPr>
          </a:p>
          <a:p>
            <a:pPr marL="12700">
              <a:lnSpc>
                <a:spcPct val="100000"/>
              </a:lnSpc>
              <a:spcBef>
                <a:spcPts val="1050"/>
              </a:spcBef>
            </a:pPr>
            <a:r>
              <a:rPr sz="3000" b="1" spc="-305" dirty="0">
                <a:solidFill>
                  <a:srgbClr val="E7EDF1"/>
                </a:solidFill>
                <a:latin typeface="Verdana"/>
                <a:cs typeface="Verdana"/>
              </a:rPr>
              <a:t>19BCE0312</a:t>
            </a:r>
            <a:endParaRPr sz="3000">
              <a:latin typeface="Verdana"/>
              <a:cs typeface="Verdana"/>
            </a:endParaRPr>
          </a:p>
          <a:p>
            <a:pPr marL="12700">
              <a:lnSpc>
                <a:spcPct val="100000"/>
              </a:lnSpc>
              <a:spcBef>
                <a:spcPts val="1050"/>
              </a:spcBef>
            </a:pPr>
            <a:r>
              <a:rPr sz="3000" b="1" spc="-270" dirty="0">
                <a:solidFill>
                  <a:srgbClr val="E7EDF1"/>
                </a:solidFill>
                <a:latin typeface="Verdana"/>
                <a:cs typeface="Verdana"/>
              </a:rPr>
              <a:t>19BCE0541</a:t>
            </a:r>
            <a:endParaRPr sz="3000">
              <a:latin typeface="Verdana"/>
              <a:cs typeface="Verdana"/>
            </a:endParaRPr>
          </a:p>
        </p:txBody>
      </p:sp>
      <p:sp>
        <p:nvSpPr>
          <p:cNvPr id="4" name="object 4"/>
          <p:cNvSpPr txBox="1"/>
          <p:nvPr/>
        </p:nvSpPr>
        <p:spPr>
          <a:xfrm>
            <a:off x="6769126" y="4166229"/>
            <a:ext cx="4561840" cy="3568700"/>
          </a:xfrm>
          <a:prstGeom prst="rect">
            <a:avLst/>
          </a:prstGeom>
        </p:spPr>
        <p:txBody>
          <a:bodyPr vert="horz" wrap="square" lIns="0" tIns="12065" rIns="0" bIns="0" rtlCol="0">
            <a:spAutoFit/>
          </a:bodyPr>
          <a:lstStyle/>
          <a:p>
            <a:pPr marL="123189" marR="1658620" indent="20955" algn="just">
              <a:lnSpc>
                <a:spcPct val="129200"/>
              </a:lnSpc>
              <a:spcBef>
                <a:spcPts val="95"/>
              </a:spcBef>
            </a:pPr>
            <a:r>
              <a:rPr sz="3000" b="1" spc="-20" dirty="0">
                <a:solidFill>
                  <a:srgbClr val="E7EDF1"/>
                </a:solidFill>
                <a:latin typeface="Verdana"/>
                <a:cs typeface="Verdana"/>
              </a:rPr>
              <a:t>NAME  </a:t>
            </a:r>
            <a:r>
              <a:rPr sz="3000" b="1" spc="-25" dirty="0">
                <a:solidFill>
                  <a:srgbClr val="E7EDF1"/>
                </a:solidFill>
                <a:latin typeface="Verdana"/>
                <a:cs typeface="Verdana"/>
              </a:rPr>
              <a:t>ANMOL</a:t>
            </a:r>
            <a:r>
              <a:rPr sz="3000" b="1" spc="-210" dirty="0">
                <a:solidFill>
                  <a:srgbClr val="E7EDF1"/>
                </a:solidFill>
                <a:latin typeface="Verdana"/>
                <a:cs typeface="Verdana"/>
              </a:rPr>
              <a:t> </a:t>
            </a:r>
            <a:r>
              <a:rPr sz="3000" b="1" spc="-65" dirty="0">
                <a:solidFill>
                  <a:srgbClr val="E7EDF1"/>
                </a:solidFill>
                <a:latin typeface="Verdana"/>
                <a:cs typeface="Verdana"/>
              </a:rPr>
              <a:t>PANT</a:t>
            </a:r>
            <a:endParaRPr sz="3000">
              <a:latin typeface="Verdana"/>
              <a:cs typeface="Verdana"/>
            </a:endParaRPr>
          </a:p>
          <a:p>
            <a:pPr marL="12700" marR="1537970" indent="72390" algn="just">
              <a:lnSpc>
                <a:spcPts val="4650"/>
              </a:lnSpc>
              <a:spcBef>
                <a:spcPts val="330"/>
              </a:spcBef>
            </a:pPr>
            <a:r>
              <a:rPr sz="3000" b="1" spc="-90" dirty="0">
                <a:solidFill>
                  <a:srgbClr val="E7EDF1"/>
                </a:solidFill>
                <a:latin typeface="Verdana"/>
                <a:cs typeface="Verdana"/>
              </a:rPr>
              <a:t>TANYA</a:t>
            </a:r>
            <a:r>
              <a:rPr sz="3000" b="1" spc="-200" dirty="0">
                <a:solidFill>
                  <a:srgbClr val="E7EDF1"/>
                </a:solidFill>
                <a:latin typeface="Verdana"/>
                <a:cs typeface="Verdana"/>
              </a:rPr>
              <a:t> </a:t>
            </a:r>
            <a:r>
              <a:rPr sz="3000" b="1" spc="-60" dirty="0">
                <a:solidFill>
                  <a:srgbClr val="E7EDF1"/>
                </a:solidFill>
                <a:latin typeface="Verdana"/>
                <a:cs typeface="Verdana"/>
              </a:rPr>
              <a:t>GUPTA  </a:t>
            </a:r>
            <a:r>
              <a:rPr sz="3000" b="1" spc="-50" dirty="0">
                <a:solidFill>
                  <a:srgbClr val="E7EDF1"/>
                </a:solidFill>
                <a:latin typeface="Verdana"/>
                <a:cs typeface="Verdana"/>
              </a:rPr>
              <a:t>JUGAL </a:t>
            </a:r>
            <a:r>
              <a:rPr sz="3000" b="1" spc="-75" dirty="0">
                <a:solidFill>
                  <a:srgbClr val="E7EDF1"/>
                </a:solidFill>
                <a:latin typeface="Verdana"/>
                <a:cs typeface="Verdana"/>
              </a:rPr>
              <a:t>BHATT  </a:t>
            </a:r>
            <a:r>
              <a:rPr sz="3000" b="1" spc="-160" dirty="0">
                <a:solidFill>
                  <a:srgbClr val="E7EDF1"/>
                </a:solidFill>
                <a:latin typeface="Verdana"/>
                <a:cs typeface="Verdana"/>
              </a:rPr>
              <a:t>ADITYA</a:t>
            </a:r>
            <a:r>
              <a:rPr sz="3000" b="1" spc="-140" dirty="0">
                <a:solidFill>
                  <a:srgbClr val="E7EDF1"/>
                </a:solidFill>
                <a:latin typeface="Verdana"/>
                <a:cs typeface="Verdana"/>
              </a:rPr>
              <a:t> </a:t>
            </a:r>
            <a:r>
              <a:rPr sz="3000" b="1" spc="-185" dirty="0">
                <a:solidFill>
                  <a:srgbClr val="E7EDF1"/>
                </a:solidFill>
                <a:latin typeface="Verdana"/>
                <a:cs typeface="Verdana"/>
              </a:rPr>
              <a:t>BERI</a:t>
            </a:r>
            <a:endParaRPr sz="3000">
              <a:latin typeface="Verdana"/>
              <a:cs typeface="Verdana"/>
            </a:endParaRPr>
          </a:p>
          <a:p>
            <a:pPr marL="51435" algn="just">
              <a:lnSpc>
                <a:spcPct val="100000"/>
              </a:lnSpc>
              <a:spcBef>
                <a:spcPts val="720"/>
              </a:spcBef>
            </a:pPr>
            <a:r>
              <a:rPr sz="3000" b="1" spc="-180" dirty="0">
                <a:solidFill>
                  <a:srgbClr val="E7EDF1"/>
                </a:solidFill>
                <a:latin typeface="Verdana"/>
                <a:cs typeface="Verdana"/>
              </a:rPr>
              <a:t>PRIYA</a:t>
            </a:r>
            <a:r>
              <a:rPr sz="3000" b="1" spc="-165" dirty="0">
                <a:solidFill>
                  <a:srgbClr val="E7EDF1"/>
                </a:solidFill>
                <a:latin typeface="Verdana"/>
                <a:cs typeface="Verdana"/>
              </a:rPr>
              <a:t> </a:t>
            </a:r>
            <a:r>
              <a:rPr sz="3000" b="1" spc="-105" dirty="0">
                <a:solidFill>
                  <a:srgbClr val="E7EDF1"/>
                </a:solidFill>
                <a:latin typeface="Verdana"/>
                <a:cs typeface="Verdana"/>
              </a:rPr>
              <a:t>GOVINDASAMY</a:t>
            </a:r>
            <a:endParaRPr sz="3000">
              <a:latin typeface="Verdana"/>
              <a:cs typeface="Verdana"/>
            </a:endParaRPr>
          </a:p>
        </p:txBody>
      </p:sp>
      <p:sp>
        <p:nvSpPr>
          <p:cNvPr id="5" name="object 5"/>
          <p:cNvSpPr/>
          <p:nvPr/>
        </p:nvSpPr>
        <p:spPr>
          <a:xfrm>
            <a:off x="0" y="686624"/>
            <a:ext cx="18288000" cy="8914130"/>
          </a:xfrm>
          <a:custGeom>
            <a:avLst/>
            <a:gdLst/>
            <a:ahLst/>
            <a:cxnLst/>
            <a:rect l="l" t="t" r="r" b="b"/>
            <a:pathLst>
              <a:path w="18288000" h="8914130">
                <a:moveTo>
                  <a:pt x="2207641" y="8571306"/>
                </a:moveTo>
                <a:lnTo>
                  <a:pt x="2204516" y="8524811"/>
                </a:lnTo>
                <a:lnTo>
                  <a:pt x="2195411" y="8480222"/>
                </a:lnTo>
                <a:lnTo>
                  <a:pt x="2180729" y="8437969"/>
                </a:lnTo>
                <a:lnTo>
                  <a:pt x="2160867" y="8398421"/>
                </a:lnTo>
                <a:lnTo>
                  <a:pt x="2136216" y="8362023"/>
                </a:lnTo>
                <a:lnTo>
                  <a:pt x="2107184" y="8329142"/>
                </a:lnTo>
                <a:lnTo>
                  <a:pt x="2074176" y="8300212"/>
                </a:lnTo>
                <a:lnTo>
                  <a:pt x="2037562" y="8275637"/>
                </a:lnTo>
                <a:lnTo>
                  <a:pt x="1997773" y="8255813"/>
                </a:lnTo>
                <a:lnTo>
                  <a:pt x="1955190" y="8241144"/>
                </a:lnTo>
                <a:lnTo>
                  <a:pt x="1910207" y="8232051"/>
                </a:lnTo>
                <a:lnTo>
                  <a:pt x="1863242" y="8228927"/>
                </a:lnTo>
                <a:lnTo>
                  <a:pt x="1813826" y="8232483"/>
                </a:lnTo>
                <a:lnTo>
                  <a:pt x="1766658" y="8242795"/>
                </a:lnTo>
                <a:lnTo>
                  <a:pt x="1722196" y="8259369"/>
                </a:lnTo>
                <a:lnTo>
                  <a:pt x="1680895" y="8281670"/>
                </a:lnTo>
                <a:lnTo>
                  <a:pt x="1643214" y="8309203"/>
                </a:lnTo>
                <a:lnTo>
                  <a:pt x="1609610" y="8341474"/>
                </a:lnTo>
                <a:lnTo>
                  <a:pt x="1580565" y="8377936"/>
                </a:lnTo>
                <a:lnTo>
                  <a:pt x="1556499" y="8418106"/>
                </a:lnTo>
                <a:lnTo>
                  <a:pt x="1537906" y="8461464"/>
                </a:lnTo>
                <a:lnTo>
                  <a:pt x="1525231" y="8507514"/>
                </a:lnTo>
                <a:lnTo>
                  <a:pt x="0" y="8507514"/>
                </a:lnTo>
                <a:lnTo>
                  <a:pt x="0" y="8635098"/>
                </a:lnTo>
                <a:lnTo>
                  <a:pt x="1527352" y="8635098"/>
                </a:lnTo>
                <a:lnTo>
                  <a:pt x="1539519" y="8681656"/>
                </a:lnTo>
                <a:lnTo>
                  <a:pt x="1557807" y="8725319"/>
                </a:lnTo>
                <a:lnTo>
                  <a:pt x="1581746" y="8765603"/>
                </a:lnTo>
                <a:lnTo>
                  <a:pt x="1610829" y="8802065"/>
                </a:lnTo>
                <a:lnTo>
                  <a:pt x="1644548" y="8834196"/>
                </a:lnTo>
                <a:lnTo>
                  <a:pt x="1682407" y="8861552"/>
                </a:lnTo>
                <a:lnTo>
                  <a:pt x="1723923" y="8883650"/>
                </a:lnTo>
                <a:lnTo>
                  <a:pt x="1768576" y="8900020"/>
                </a:lnTo>
                <a:lnTo>
                  <a:pt x="1815896" y="8910180"/>
                </a:lnTo>
                <a:lnTo>
                  <a:pt x="1865363" y="8913673"/>
                </a:lnTo>
                <a:lnTo>
                  <a:pt x="1911845" y="8910561"/>
                </a:lnTo>
                <a:lnTo>
                  <a:pt x="1956422" y="8901455"/>
                </a:lnTo>
                <a:lnTo>
                  <a:pt x="1998675" y="8886800"/>
                </a:lnTo>
                <a:lnTo>
                  <a:pt x="2038197" y="8866975"/>
                </a:lnTo>
                <a:lnTo>
                  <a:pt x="2074595" y="8842388"/>
                </a:lnTo>
                <a:lnTo>
                  <a:pt x="2107450" y="8813470"/>
                </a:lnTo>
                <a:lnTo>
                  <a:pt x="2136368" y="8780589"/>
                </a:lnTo>
                <a:lnTo>
                  <a:pt x="2160943" y="8744179"/>
                </a:lnTo>
                <a:lnTo>
                  <a:pt x="2180767" y="8704643"/>
                </a:lnTo>
                <a:lnTo>
                  <a:pt x="2195423" y="8662378"/>
                </a:lnTo>
                <a:lnTo>
                  <a:pt x="2204516" y="8617801"/>
                </a:lnTo>
                <a:lnTo>
                  <a:pt x="2207641" y="8571306"/>
                </a:lnTo>
                <a:close/>
              </a:path>
              <a:path w="18288000" h="8914130">
                <a:moveTo>
                  <a:pt x="18287988" y="278574"/>
                </a:moveTo>
                <a:lnTo>
                  <a:pt x="16885844" y="278574"/>
                </a:lnTo>
                <a:lnTo>
                  <a:pt x="16873690" y="232016"/>
                </a:lnTo>
                <a:lnTo>
                  <a:pt x="16855390" y="188366"/>
                </a:lnTo>
                <a:lnTo>
                  <a:pt x="16831450" y="148069"/>
                </a:lnTo>
                <a:lnTo>
                  <a:pt x="16802380" y="111620"/>
                </a:lnTo>
                <a:lnTo>
                  <a:pt x="16768661" y="79476"/>
                </a:lnTo>
                <a:lnTo>
                  <a:pt x="16730790" y="52133"/>
                </a:lnTo>
                <a:lnTo>
                  <a:pt x="16689286" y="30035"/>
                </a:lnTo>
                <a:lnTo>
                  <a:pt x="16644620" y="13665"/>
                </a:lnTo>
                <a:lnTo>
                  <a:pt x="16597300" y="3492"/>
                </a:lnTo>
                <a:lnTo>
                  <a:pt x="16547834" y="0"/>
                </a:lnTo>
                <a:lnTo>
                  <a:pt x="16501352" y="3124"/>
                </a:lnTo>
                <a:lnTo>
                  <a:pt x="16456787" y="12217"/>
                </a:lnTo>
                <a:lnTo>
                  <a:pt x="16414534" y="26885"/>
                </a:lnTo>
                <a:lnTo>
                  <a:pt x="16374999" y="46710"/>
                </a:lnTo>
                <a:lnTo>
                  <a:pt x="16338601" y="71285"/>
                </a:lnTo>
                <a:lnTo>
                  <a:pt x="16305746" y="100215"/>
                </a:lnTo>
                <a:lnTo>
                  <a:pt x="16276828" y="133083"/>
                </a:lnTo>
                <a:lnTo>
                  <a:pt x="16252254" y="169494"/>
                </a:lnTo>
                <a:lnTo>
                  <a:pt x="16232429" y="209029"/>
                </a:lnTo>
                <a:lnTo>
                  <a:pt x="16217773" y="251294"/>
                </a:lnTo>
                <a:lnTo>
                  <a:pt x="16208680" y="295884"/>
                </a:lnTo>
                <a:lnTo>
                  <a:pt x="16205556" y="342379"/>
                </a:lnTo>
                <a:lnTo>
                  <a:pt x="16208680" y="388874"/>
                </a:lnTo>
                <a:lnTo>
                  <a:pt x="16217786" y="433451"/>
                </a:lnTo>
                <a:lnTo>
                  <a:pt x="16232467" y="475716"/>
                </a:lnTo>
                <a:lnTo>
                  <a:pt x="16252330" y="515251"/>
                </a:lnTo>
                <a:lnTo>
                  <a:pt x="16276981" y="551662"/>
                </a:lnTo>
                <a:lnTo>
                  <a:pt x="16306013" y="584530"/>
                </a:lnTo>
                <a:lnTo>
                  <a:pt x="16339033" y="613460"/>
                </a:lnTo>
                <a:lnTo>
                  <a:pt x="16375634" y="638048"/>
                </a:lnTo>
                <a:lnTo>
                  <a:pt x="16415423" y="657872"/>
                </a:lnTo>
                <a:lnTo>
                  <a:pt x="16458006" y="672528"/>
                </a:lnTo>
                <a:lnTo>
                  <a:pt x="16502990" y="681621"/>
                </a:lnTo>
                <a:lnTo>
                  <a:pt x="16549954" y="684745"/>
                </a:lnTo>
                <a:lnTo>
                  <a:pt x="16599370" y="681189"/>
                </a:lnTo>
                <a:lnTo>
                  <a:pt x="16646538" y="670877"/>
                </a:lnTo>
                <a:lnTo>
                  <a:pt x="16691001" y="654316"/>
                </a:lnTo>
                <a:lnTo>
                  <a:pt x="16732301" y="632002"/>
                </a:lnTo>
                <a:lnTo>
                  <a:pt x="16769982" y="604469"/>
                </a:lnTo>
                <a:lnTo>
                  <a:pt x="16803586" y="572211"/>
                </a:lnTo>
                <a:lnTo>
                  <a:pt x="16832644" y="535736"/>
                </a:lnTo>
                <a:lnTo>
                  <a:pt x="16856698" y="495566"/>
                </a:lnTo>
                <a:lnTo>
                  <a:pt x="16875290" y="452208"/>
                </a:lnTo>
                <a:lnTo>
                  <a:pt x="16887978" y="406171"/>
                </a:lnTo>
                <a:lnTo>
                  <a:pt x="18287988" y="406171"/>
                </a:lnTo>
                <a:lnTo>
                  <a:pt x="18287988" y="278574"/>
                </a:lnTo>
                <a:close/>
              </a:path>
            </a:pathLst>
          </a:custGeom>
          <a:solidFill>
            <a:srgbClr val="42B0F1"/>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
            <a:ext cx="18288000" cy="1021080"/>
            <a:chOff x="0" y="5"/>
            <a:chExt cx="18288000" cy="1021080"/>
          </a:xfrm>
        </p:grpSpPr>
        <p:sp>
          <p:nvSpPr>
            <p:cNvPr id="3" name="object 3"/>
            <p:cNvSpPr/>
            <p:nvPr/>
          </p:nvSpPr>
          <p:spPr>
            <a:xfrm>
              <a:off x="0" y="5"/>
              <a:ext cx="18287999" cy="102083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6"/>
              <a:ext cx="18288000" cy="409575"/>
            </a:xfrm>
            <a:custGeom>
              <a:avLst/>
              <a:gdLst/>
              <a:ahLst/>
              <a:cxnLst/>
              <a:rect l="l" t="t" r="r" b="b"/>
              <a:pathLst>
                <a:path w="18288000" h="409575">
                  <a:moveTo>
                    <a:pt x="0" y="0"/>
                  </a:moveTo>
                  <a:lnTo>
                    <a:pt x="18288000" y="0"/>
                  </a:lnTo>
                  <a:lnTo>
                    <a:pt x="18288000" y="408998"/>
                  </a:lnTo>
                  <a:lnTo>
                    <a:pt x="0" y="408998"/>
                  </a:lnTo>
                  <a:lnTo>
                    <a:pt x="0" y="0"/>
                  </a:lnTo>
                  <a:close/>
                </a:path>
              </a:pathLst>
            </a:custGeom>
            <a:solidFill>
              <a:srgbClr val="42B0F1"/>
            </a:solidFill>
          </p:spPr>
          <p:txBody>
            <a:bodyPr wrap="square" lIns="0" tIns="0" rIns="0" bIns="0" rtlCol="0"/>
            <a:lstStyle/>
            <a:p>
              <a:endParaRPr/>
            </a:p>
          </p:txBody>
        </p:sp>
      </p:grpSp>
      <p:sp>
        <p:nvSpPr>
          <p:cNvPr id="5" name="object 5"/>
          <p:cNvSpPr/>
          <p:nvPr/>
        </p:nvSpPr>
        <p:spPr>
          <a:xfrm>
            <a:off x="0" y="2145894"/>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6"/>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2736372" y="2062959"/>
            <a:ext cx="12887339" cy="693418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1080"/>
            <a:chOff x="0" y="0"/>
            <a:chExt cx="18288000" cy="1021080"/>
          </a:xfrm>
        </p:grpSpPr>
        <p:sp>
          <p:nvSpPr>
            <p:cNvPr id="3" name="object 3"/>
            <p:cNvSpPr/>
            <p:nvPr/>
          </p:nvSpPr>
          <p:spPr>
            <a:xfrm>
              <a:off x="0" y="0"/>
              <a:ext cx="18287999" cy="102082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8288000" cy="409575"/>
            </a:xfrm>
            <a:custGeom>
              <a:avLst/>
              <a:gdLst/>
              <a:ahLst/>
              <a:cxnLst/>
              <a:rect l="l" t="t" r="r" b="b"/>
              <a:pathLst>
                <a:path w="18288000" h="409575">
                  <a:moveTo>
                    <a:pt x="18288000" y="409001"/>
                  </a:moveTo>
                  <a:lnTo>
                    <a:pt x="0" y="409001"/>
                  </a:lnTo>
                  <a:lnTo>
                    <a:pt x="0" y="0"/>
                  </a:lnTo>
                  <a:lnTo>
                    <a:pt x="18288000" y="0"/>
                  </a:lnTo>
                  <a:lnTo>
                    <a:pt x="18288000" y="409001"/>
                  </a:lnTo>
                  <a:close/>
                </a:path>
              </a:pathLst>
            </a:custGeom>
            <a:solidFill>
              <a:srgbClr val="42B0F1"/>
            </a:solidFill>
          </p:spPr>
          <p:txBody>
            <a:bodyPr wrap="square" lIns="0" tIns="0" rIns="0" bIns="0" rtlCol="0"/>
            <a:lstStyle/>
            <a:p>
              <a:endParaRPr/>
            </a:p>
          </p:txBody>
        </p:sp>
      </p:grpSp>
      <p:sp>
        <p:nvSpPr>
          <p:cNvPr id="5" name="object 5"/>
          <p:cNvSpPr/>
          <p:nvPr/>
        </p:nvSpPr>
        <p:spPr>
          <a:xfrm>
            <a:off x="0" y="2145888"/>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0"/>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2506885" y="2050724"/>
            <a:ext cx="13201649" cy="741995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1080"/>
            <a:chOff x="0" y="0"/>
            <a:chExt cx="18288000" cy="1021080"/>
          </a:xfrm>
        </p:grpSpPr>
        <p:sp>
          <p:nvSpPr>
            <p:cNvPr id="3" name="object 3"/>
            <p:cNvSpPr/>
            <p:nvPr/>
          </p:nvSpPr>
          <p:spPr>
            <a:xfrm>
              <a:off x="0" y="0"/>
              <a:ext cx="18287999" cy="102082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8288000" cy="409575"/>
            </a:xfrm>
            <a:custGeom>
              <a:avLst/>
              <a:gdLst/>
              <a:ahLst/>
              <a:cxnLst/>
              <a:rect l="l" t="t" r="r" b="b"/>
              <a:pathLst>
                <a:path w="18288000" h="409575">
                  <a:moveTo>
                    <a:pt x="0" y="0"/>
                  </a:moveTo>
                  <a:lnTo>
                    <a:pt x="18288000" y="0"/>
                  </a:lnTo>
                  <a:lnTo>
                    <a:pt x="18288000" y="409000"/>
                  </a:lnTo>
                  <a:lnTo>
                    <a:pt x="0" y="409000"/>
                  </a:lnTo>
                  <a:lnTo>
                    <a:pt x="0" y="0"/>
                  </a:lnTo>
                  <a:close/>
                </a:path>
              </a:pathLst>
            </a:custGeom>
            <a:solidFill>
              <a:srgbClr val="42B0F1"/>
            </a:solidFill>
          </p:spPr>
          <p:txBody>
            <a:bodyPr wrap="square" lIns="0" tIns="0" rIns="0" bIns="0" rtlCol="0"/>
            <a:lstStyle/>
            <a:p>
              <a:endParaRPr/>
            </a:p>
          </p:txBody>
        </p:sp>
      </p:grpSp>
      <p:sp>
        <p:nvSpPr>
          <p:cNvPr id="5" name="object 5"/>
          <p:cNvSpPr/>
          <p:nvPr/>
        </p:nvSpPr>
        <p:spPr>
          <a:xfrm>
            <a:off x="0" y="2145888"/>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0"/>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2409197" y="2062953"/>
            <a:ext cx="13401659" cy="7191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000" cy="1021080"/>
            <a:chOff x="0" y="1"/>
            <a:chExt cx="18288000" cy="1021080"/>
          </a:xfrm>
        </p:grpSpPr>
        <p:sp>
          <p:nvSpPr>
            <p:cNvPr id="3" name="object 3"/>
            <p:cNvSpPr/>
            <p:nvPr/>
          </p:nvSpPr>
          <p:spPr>
            <a:xfrm>
              <a:off x="0" y="1"/>
              <a:ext cx="18287999" cy="10208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
              <a:ext cx="18288000" cy="409575"/>
            </a:xfrm>
            <a:custGeom>
              <a:avLst/>
              <a:gdLst/>
              <a:ahLst/>
              <a:cxnLst/>
              <a:rect l="l" t="t" r="r" b="b"/>
              <a:pathLst>
                <a:path w="18288000" h="409575">
                  <a:moveTo>
                    <a:pt x="0" y="0"/>
                  </a:moveTo>
                  <a:lnTo>
                    <a:pt x="18288000" y="0"/>
                  </a:lnTo>
                  <a:lnTo>
                    <a:pt x="18288000" y="409000"/>
                  </a:lnTo>
                  <a:lnTo>
                    <a:pt x="0" y="409000"/>
                  </a:lnTo>
                  <a:lnTo>
                    <a:pt x="0" y="0"/>
                  </a:lnTo>
                  <a:close/>
                </a:path>
              </a:pathLst>
            </a:custGeom>
            <a:solidFill>
              <a:srgbClr val="42B0F1"/>
            </a:solidFill>
          </p:spPr>
          <p:txBody>
            <a:bodyPr wrap="square" lIns="0" tIns="0" rIns="0" bIns="0" rtlCol="0"/>
            <a:lstStyle/>
            <a:p>
              <a:endParaRPr/>
            </a:p>
          </p:txBody>
        </p:sp>
      </p:grpSp>
      <p:sp>
        <p:nvSpPr>
          <p:cNvPr id="5" name="object 5"/>
          <p:cNvSpPr/>
          <p:nvPr/>
        </p:nvSpPr>
        <p:spPr>
          <a:xfrm>
            <a:off x="0" y="2145888"/>
            <a:ext cx="2040255" cy="685165"/>
          </a:xfrm>
          <a:custGeom>
            <a:avLst/>
            <a:gdLst/>
            <a:ahLst/>
            <a:cxnLst/>
            <a:rect l="l" t="t" r="r" b="b"/>
            <a:pathLst>
              <a:path w="2040255" h="685164">
                <a:moveTo>
                  <a:pt x="1697598" y="684745"/>
                </a:moveTo>
                <a:lnTo>
                  <a:pt x="1648126" y="681251"/>
                </a:lnTo>
                <a:lnTo>
                  <a:pt x="1600811" y="671084"/>
                </a:lnTo>
                <a:lnTo>
                  <a:pt x="1556148" y="654716"/>
                </a:lnTo>
                <a:lnTo>
                  <a:pt x="1514635" y="632619"/>
                </a:lnTo>
                <a:lnTo>
                  <a:pt x="1476771" y="605265"/>
                </a:lnTo>
                <a:lnTo>
                  <a:pt x="1443053" y="573127"/>
                </a:lnTo>
                <a:lnTo>
                  <a:pt x="1413977" y="536676"/>
                </a:lnTo>
                <a:lnTo>
                  <a:pt x="1390041" y="496384"/>
                </a:lnTo>
                <a:lnTo>
                  <a:pt x="1371744" y="452725"/>
                </a:lnTo>
                <a:lnTo>
                  <a:pt x="1359582" y="406168"/>
                </a:lnTo>
                <a:lnTo>
                  <a:pt x="0" y="406168"/>
                </a:lnTo>
                <a:lnTo>
                  <a:pt x="0" y="278576"/>
                </a:lnTo>
                <a:lnTo>
                  <a:pt x="1357456" y="278576"/>
                </a:lnTo>
                <a:lnTo>
                  <a:pt x="1370135" y="232536"/>
                </a:lnTo>
                <a:lnTo>
                  <a:pt x="1388732" y="189176"/>
                </a:lnTo>
                <a:lnTo>
                  <a:pt x="1412788" y="149006"/>
                </a:lnTo>
                <a:lnTo>
                  <a:pt x="1441845" y="112536"/>
                </a:lnTo>
                <a:lnTo>
                  <a:pt x="1475443" y="80276"/>
                </a:lnTo>
                <a:lnTo>
                  <a:pt x="1513122" y="52738"/>
                </a:lnTo>
                <a:lnTo>
                  <a:pt x="1554424" y="30430"/>
                </a:lnTo>
                <a:lnTo>
                  <a:pt x="1598889" y="13865"/>
                </a:lnTo>
                <a:lnTo>
                  <a:pt x="1646058" y="3551"/>
                </a:lnTo>
                <a:lnTo>
                  <a:pt x="1695472" y="0"/>
                </a:lnTo>
                <a:lnTo>
                  <a:pt x="1742441" y="3122"/>
                </a:lnTo>
                <a:lnTo>
                  <a:pt x="1787417" y="12217"/>
                </a:lnTo>
                <a:lnTo>
                  <a:pt x="1830001" y="26880"/>
                </a:lnTo>
                <a:lnTo>
                  <a:pt x="1869795" y="46705"/>
                </a:lnTo>
                <a:lnTo>
                  <a:pt x="1906400" y="71284"/>
                </a:lnTo>
                <a:lnTo>
                  <a:pt x="1939418" y="100213"/>
                </a:lnTo>
                <a:lnTo>
                  <a:pt x="1968449" y="133084"/>
                </a:lnTo>
                <a:lnTo>
                  <a:pt x="1993096" y="169492"/>
                </a:lnTo>
                <a:lnTo>
                  <a:pt x="2012960" y="209032"/>
                </a:lnTo>
                <a:lnTo>
                  <a:pt x="2027642" y="251295"/>
                </a:lnTo>
                <a:lnTo>
                  <a:pt x="2036744" y="295877"/>
                </a:lnTo>
                <a:lnTo>
                  <a:pt x="2039866" y="342372"/>
                </a:lnTo>
                <a:lnTo>
                  <a:pt x="2036745" y="388867"/>
                </a:lnTo>
                <a:lnTo>
                  <a:pt x="2027652" y="433449"/>
                </a:lnTo>
                <a:lnTo>
                  <a:pt x="2012993" y="475713"/>
                </a:lnTo>
                <a:lnTo>
                  <a:pt x="1993175" y="515252"/>
                </a:lnTo>
                <a:lnTo>
                  <a:pt x="1968603" y="551660"/>
                </a:lnTo>
                <a:lnTo>
                  <a:pt x="1939684" y="584532"/>
                </a:lnTo>
                <a:lnTo>
                  <a:pt x="1906822" y="613460"/>
                </a:lnTo>
                <a:lnTo>
                  <a:pt x="1870425" y="638040"/>
                </a:lnTo>
                <a:lnTo>
                  <a:pt x="1830898" y="657864"/>
                </a:lnTo>
                <a:lnTo>
                  <a:pt x="1788647" y="672527"/>
                </a:lnTo>
                <a:lnTo>
                  <a:pt x="1744078" y="681623"/>
                </a:lnTo>
                <a:lnTo>
                  <a:pt x="1697598" y="684745"/>
                </a:lnTo>
                <a:close/>
              </a:path>
            </a:pathLst>
          </a:custGeom>
          <a:solidFill>
            <a:srgbClr val="42B0F1"/>
          </a:solidFill>
        </p:spPr>
        <p:txBody>
          <a:bodyPr wrap="square" lIns="0" tIns="0" rIns="0" bIns="0" rtlCol="0"/>
          <a:lstStyle/>
          <a:p>
            <a:endParaRPr/>
          </a:p>
        </p:txBody>
      </p:sp>
      <p:sp>
        <p:nvSpPr>
          <p:cNvPr id="6" name="object 6"/>
          <p:cNvSpPr/>
          <p:nvPr/>
        </p:nvSpPr>
        <p:spPr>
          <a:xfrm>
            <a:off x="16248057" y="2146570"/>
            <a:ext cx="2040255" cy="685165"/>
          </a:xfrm>
          <a:custGeom>
            <a:avLst/>
            <a:gdLst/>
            <a:ahLst/>
            <a:cxnLst/>
            <a:rect l="l" t="t" r="r" b="b"/>
            <a:pathLst>
              <a:path w="20402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039940" y="278576"/>
                </a:lnTo>
                <a:lnTo>
                  <a:pt x="2039940"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7" name="object 7"/>
          <p:cNvSpPr/>
          <p:nvPr/>
        </p:nvSpPr>
        <p:spPr>
          <a:xfrm>
            <a:off x="3002496" y="1846630"/>
            <a:ext cx="12363449" cy="758189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104235" cy="10287000"/>
          </a:xfrm>
          <a:custGeom>
            <a:avLst/>
            <a:gdLst/>
            <a:ahLst/>
            <a:cxnLst/>
            <a:rect l="l" t="t" r="r" b="b"/>
            <a:pathLst>
              <a:path w="16104235" h="10287000">
                <a:moveTo>
                  <a:pt x="0" y="10287000"/>
                </a:moveTo>
                <a:lnTo>
                  <a:pt x="16104169" y="10287000"/>
                </a:lnTo>
                <a:lnTo>
                  <a:pt x="16104169" y="0"/>
                </a:lnTo>
                <a:lnTo>
                  <a:pt x="0" y="0"/>
                </a:lnTo>
                <a:lnTo>
                  <a:pt x="0" y="10287000"/>
                </a:lnTo>
                <a:close/>
              </a:path>
            </a:pathLst>
          </a:custGeom>
          <a:solidFill>
            <a:srgbClr val="1D3C58"/>
          </a:solidFill>
        </p:spPr>
        <p:txBody>
          <a:bodyPr wrap="square" lIns="0" tIns="0" rIns="0" bIns="0" rtlCol="0"/>
          <a:lstStyle/>
          <a:p>
            <a:endParaRPr/>
          </a:p>
        </p:txBody>
      </p:sp>
      <p:sp>
        <p:nvSpPr>
          <p:cNvPr id="3" name="object 3"/>
          <p:cNvSpPr txBox="1">
            <a:spLocks noGrp="1"/>
          </p:cNvSpPr>
          <p:nvPr>
            <p:ph type="title"/>
          </p:nvPr>
        </p:nvSpPr>
        <p:spPr>
          <a:xfrm>
            <a:off x="2724602" y="1806159"/>
            <a:ext cx="6946265" cy="863600"/>
          </a:xfrm>
          <a:prstGeom prst="rect">
            <a:avLst/>
          </a:prstGeom>
        </p:spPr>
        <p:txBody>
          <a:bodyPr vert="horz" wrap="square" lIns="0" tIns="12700" rIns="0" bIns="0" rtlCol="0">
            <a:spAutoFit/>
          </a:bodyPr>
          <a:lstStyle/>
          <a:p>
            <a:pPr marL="12700">
              <a:lnSpc>
                <a:spcPct val="100000"/>
              </a:lnSpc>
              <a:spcBef>
                <a:spcPts val="100"/>
              </a:spcBef>
            </a:pPr>
            <a:r>
              <a:rPr b="1" spc="-250" dirty="0">
                <a:latin typeface="Verdana"/>
                <a:cs typeface="Verdana"/>
              </a:rPr>
              <a:t>IMPORTANT</a:t>
            </a:r>
            <a:r>
              <a:rPr b="1" spc="-350" dirty="0">
                <a:latin typeface="Verdana"/>
                <a:cs typeface="Verdana"/>
              </a:rPr>
              <a:t> </a:t>
            </a:r>
            <a:r>
              <a:rPr b="1" spc="-380" dirty="0">
                <a:latin typeface="Verdana"/>
                <a:cs typeface="Verdana"/>
              </a:rPr>
              <a:t>LINKS</a:t>
            </a:r>
          </a:p>
        </p:txBody>
      </p:sp>
      <p:grpSp>
        <p:nvGrpSpPr>
          <p:cNvPr id="4" name="object 4"/>
          <p:cNvGrpSpPr/>
          <p:nvPr/>
        </p:nvGrpSpPr>
        <p:grpSpPr>
          <a:xfrm>
            <a:off x="15672692" y="0"/>
            <a:ext cx="2615565" cy="10287000"/>
            <a:chOff x="15672692" y="0"/>
            <a:chExt cx="2615565" cy="10287000"/>
          </a:xfrm>
        </p:grpSpPr>
        <p:sp>
          <p:nvSpPr>
            <p:cNvPr id="5" name="object 5"/>
            <p:cNvSpPr/>
            <p:nvPr/>
          </p:nvSpPr>
          <p:spPr>
            <a:xfrm>
              <a:off x="15672692" y="0"/>
              <a:ext cx="2362199" cy="10286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6104168" y="0"/>
              <a:ext cx="2184400" cy="10287000"/>
            </a:xfrm>
            <a:custGeom>
              <a:avLst/>
              <a:gdLst/>
              <a:ahLst/>
              <a:cxnLst/>
              <a:rect l="l" t="t" r="r" b="b"/>
              <a:pathLst>
                <a:path w="2184400" h="10287000">
                  <a:moveTo>
                    <a:pt x="0" y="10286999"/>
                  </a:moveTo>
                  <a:lnTo>
                    <a:pt x="0" y="0"/>
                  </a:lnTo>
                  <a:lnTo>
                    <a:pt x="2183831" y="0"/>
                  </a:lnTo>
                  <a:lnTo>
                    <a:pt x="2183831" y="10286999"/>
                  </a:lnTo>
                  <a:lnTo>
                    <a:pt x="0" y="10286999"/>
                  </a:lnTo>
                  <a:close/>
                </a:path>
              </a:pathLst>
            </a:custGeom>
            <a:solidFill>
              <a:srgbClr val="42B0F1"/>
            </a:solidFill>
          </p:spPr>
          <p:txBody>
            <a:bodyPr wrap="square" lIns="0" tIns="0" rIns="0" bIns="0" rtlCol="0"/>
            <a:lstStyle/>
            <a:p>
              <a:endParaRPr/>
            </a:p>
          </p:txBody>
        </p:sp>
      </p:grpSp>
      <p:sp>
        <p:nvSpPr>
          <p:cNvPr id="7" name="object 7"/>
          <p:cNvSpPr txBox="1"/>
          <p:nvPr/>
        </p:nvSpPr>
        <p:spPr>
          <a:xfrm>
            <a:off x="5203403" y="4207645"/>
            <a:ext cx="3923665" cy="1289685"/>
          </a:xfrm>
          <a:prstGeom prst="rect">
            <a:avLst/>
          </a:prstGeom>
        </p:spPr>
        <p:txBody>
          <a:bodyPr vert="horz" wrap="square" lIns="0" tIns="240665" rIns="0" bIns="0" rtlCol="0">
            <a:spAutoFit/>
          </a:bodyPr>
          <a:lstStyle/>
          <a:p>
            <a:pPr marL="12700">
              <a:lnSpc>
                <a:spcPct val="100000"/>
              </a:lnSpc>
              <a:spcBef>
                <a:spcPts val="1895"/>
              </a:spcBef>
            </a:pPr>
            <a:r>
              <a:rPr sz="3200" spc="250" dirty="0">
                <a:solidFill>
                  <a:srgbClr val="42B0F1"/>
                </a:solidFill>
                <a:latin typeface="Verdana"/>
                <a:cs typeface="Verdana"/>
              </a:rPr>
              <a:t>WEBSITE</a:t>
            </a:r>
            <a:r>
              <a:rPr sz="3200" spc="380" dirty="0">
                <a:solidFill>
                  <a:srgbClr val="42B0F1"/>
                </a:solidFill>
                <a:latin typeface="Verdana"/>
                <a:cs typeface="Verdana"/>
              </a:rPr>
              <a:t> </a:t>
            </a:r>
            <a:r>
              <a:rPr sz="3200" spc="200" dirty="0">
                <a:solidFill>
                  <a:srgbClr val="42B0F1"/>
                </a:solidFill>
                <a:latin typeface="Verdana"/>
                <a:cs typeface="Verdana"/>
              </a:rPr>
              <a:t>LINK</a:t>
            </a:r>
            <a:endParaRPr sz="3200">
              <a:latin typeface="Verdana"/>
              <a:cs typeface="Verdana"/>
            </a:endParaRPr>
          </a:p>
          <a:p>
            <a:pPr marL="12700">
              <a:lnSpc>
                <a:spcPct val="100000"/>
              </a:lnSpc>
              <a:spcBef>
                <a:spcPts val="1375"/>
              </a:spcBef>
            </a:pPr>
            <a:r>
              <a:rPr sz="2450" spc="105" dirty="0">
                <a:solidFill>
                  <a:srgbClr val="E7EDF1"/>
                </a:solidFill>
                <a:latin typeface="Verdana"/>
                <a:cs typeface="Verdana"/>
              </a:rPr>
              <a:t>https</a:t>
            </a:r>
            <a:r>
              <a:rPr sz="2450" spc="105" dirty="0">
                <a:solidFill>
                  <a:srgbClr val="E7EDF1"/>
                </a:solidFill>
                <a:latin typeface="Arial"/>
                <a:cs typeface="Arial"/>
              </a:rPr>
              <a:t>://</a:t>
            </a:r>
            <a:r>
              <a:rPr sz="2450" spc="105" dirty="0">
                <a:solidFill>
                  <a:srgbClr val="E7EDF1"/>
                </a:solidFill>
                <a:latin typeface="Verdana"/>
                <a:cs typeface="Verdana"/>
              </a:rPr>
              <a:t>iwp</a:t>
            </a:r>
            <a:r>
              <a:rPr sz="2450" spc="105" dirty="0">
                <a:solidFill>
                  <a:srgbClr val="E7EDF1"/>
                </a:solidFill>
                <a:latin typeface="Arial"/>
                <a:cs typeface="Arial"/>
              </a:rPr>
              <a:t>.</a:t>
            </a:r>
            <a:r>
              <a:rPr sz="2450" spc="105" dirty="0">
                <a:solidFill>
                  <a:srgbClr val="E7EDF1"/>
                </a:solidFill>
                <a:latin typeface="Verdana"/>
                <a:cs typeface="Verdana"/>
              </a:rPr>
              <a:t>jugaldb</a:t>
            </a:r>
            <a:r>
              <a:rPr sz="2450" spc="105" dirty="0">
                <a:solidFill>
                  <a:srgbClr val="E7EDF1"/>
                </a:solidFill>
                <a:latin typeface="Arial"/>
                <a:cs typeface="Arial"/>
              </a:rPr>
              <a:t>.</a:t>
            </a:r>
            <a:r>
              <a:rPr sz="2450" spc="105" dirty="0">
                <a:solidFill>
                  <a:srgbClr val="E7EDF1"/>
                </a:solidFill>
                <a:latin typeface="Verdana"/>
                <a:cs typeface="Verdana"/>
              </a:rPr>
              <a:t>com</a:t>
            </a:r>
            <a:endParaRPr sz="2450">
              <a:latin typeface="Verdana"/>
              <a:cs typeface="Verdana"/>
            </a:endParaRPr>
          </a:p>
        </p:txBody>
      </p:sp>
      <p:sp>
        <p:nvSpPr>
          <p:cNvPr id="8" name="object 8"/>
          <p:cNvSpPr txBox="1"/>
          <p:nvPr/>
        </p:nvSpPr>
        <p:spPr>
          <a:xfrm>
            <a:off x="5203403" y="6782410"/>
            <a:ext cx="6474460" cy="1214120"/>
          </a:xfrm>
          <a:prstGeom prst="rect">
            <a:avLst/>
          </a:prstGeom>
        </p:spPr>
        <p:txBody>
          <a:bodyPr vert="horz" wrap="square" lIns="0" tIns="198120" rIns="0" bIns="0" rtlCol="0">
            <a:spAutoFit/>
          </a:bodyPr>
          <a:lstStyle/>
          <a:p>
            <a:pPr marL="12700">
              <a:lnSpc>
                <a:spcPct val="100000"/>
              </a:lnSpc>
              <a:spcBef>
                <a:spcPts val="1560"/>
              </a:spcBef>
            </a:pPr>
            <a:r>
              <a:rPr sz="3200" spc="300" dirty="0">
                <a:solidFill>
                  <a:srgbClr val="42B0F1"/>
                </a:solidFill>
                <a:latin typeface="Verdana"/>
                <a:cs typeface="Verdana"/>
              </a:rPr>
              <a:t>CODE</a:t>
            </a:r>
            <a:r>
              <a:rPr sz="3200" spc="395" dirty="0">
                <a:solidFill>
                  <a:srgbClr val="42B0F1"/>
                </a:solidFill>
                <a:latin typeface="Verdana"/>
                <a:cs typeface="Verdana"/>
              </a:rPr>
              <a:t> </a:t>
            </a:r>
            <a:r>
              <a:rPr sz="3200" spc="290" dirty="0">
                <a:solidFill>
                  <a:srgbClr val="42B0F1"/>
                </a:solidFill>
                <a:latin typeface="Verdana"/>
                <a:cs typeface="Verdana"/>
              </a:rPr>
              <a:t>BASE</a:t>
            </a:r>
            <a:endParaRPr sz="3200">
              <a:latin typeface="Verdana"/>
              <a:cs typeface="Verdana"/>
            </a:endParaRPr>
          </a:p>
          <a:p>
            <a:pPr marL="12700">
              <a:lnSpc>
                <a:spcPct val="100000"/>
              </a:lnSpc>
              <a:spcBef>
                <a:spcPts val="1115"/>
              </a:spcBef>
            </a:pPr>
            <a:r>
              <a:rPr sz="2450" spc="125" dirty="0">
                <a:solidFill>
                  <a:srgbClr val="E7EDF1"/>
                </a:solidFill>
                <a:latin typeface="Verdana"/>
                <a:cs typeface="Verdana"/>
              </a:rPr>
              <a:t>https</a:t>
            </a:r>
            <a:r>
              <a:rPr sz="2450" spc="125" dirty="0">
                <a:solidFill>
                  <a:srgbClr val="E7EDF1"/>
                </a:solidFill>
                <a:latin typeface="Arial"/>
                <a:cs typeface="Arial"/>
              </a:rPr>
              <a:t>://</a:t>
            </a:r>
            <a:r>
              <a:rPr sz="2450" spc="125" dirty="0">
                <a:solidFill>
                  <a:srgbClr val="E7EDF1"/>
                </a:solidFill>
                <a:latin typeface="Verdana"/>
                <a:cs typeface="Verdana"/>
              </a:rPr>
              <a:t>github</a:t>
            </a:r>
            <a:r>
              <a:rPr sz="2450" spc="125" dirty="0">
                <a:solidFill>
                  <a:srgbClr val="E7EDF1"/>
                </a:solidFill>
                <a:latin typeface="Arial"/>
                <a:cs typeface="Arial"/>
              </a:rPr>
              <a:t>.</a:t>
            </a:r>
            <a:r>
              <a:rPr sz="2450" spc="125" dirty="0">
                <a:solidFill>
                  <a:srgbClr val="E7EDF1"/>
                </a:solidFill>
                <a:latin typeface="Verdana"/>
                <a:cs typeface="Verdana"/>
              </a:rPr>
              <a:t>com</a:t>
            </a:r>
            <a:r>
              <a:rPr sz="2450" spc="125" dirty="0">
                <a:solidFill>
                  <a:srgbClr val="E7EDF1"/>
                </a:solidFill>
                <a:latin typeface="Arial"/>
                <a:cs typeface="Arial"/>
              </a:rPr>
              <a:t>/</a:t>
            </a:r>
            <a:r>
              <a:rPr sz="2450" spc="125" dirty="0">
                <a:solidFill>
                  <a:srgbClr val="E7EDF1"/>
                </a:solidFill>
                <a:latin typeface="Verdana"/>
                <a:cs typeface="Verdana"/>
              </a:rPr>
              <a:t>jugaldb</a:t>
            </a:r>
            <a:r>
              <a:rPr sz="2450" spc="125" dirty="0">
                <a:solidFill>
                  <a:srgbClr val="E7EDF1"/>
                </a:solidFill>
                <a:latin typeface="Arial"/>
                <a:cs typeface="Arial"/>
              </a:rPr>
              <a:t>/</a:t>
            </a:r>
            <a:r>
              <a:rPr sz="2450" spc="125" dirty="0">
                <a:solidFill>
                  <a:srgbClr val="E7EDF1"/>
                </a:solidFill>
                <a:latin typeface="Verdana"/>
                <a:cs typeface="Verdana"/>
              </a:rPr>
              <a:t>quizzie</a:t>
            </a:r>
            <a:r>
              <a:rPr sz="2450" spc="125" dirty="0">
                <a:solidFill>
                  <a:srgbClr val="E7EDF1"/>
                </a:solidFill>
                <a:latin typeface="Arial"/>
                <a:cs typeface="Arial"/>
              </a:rPr>
              <a:t>-</a:t>
            </a:r>
            <a:r>
              <a:rPr sz="2450" spc="125" dirty="0">
                <a:solidFill>
                  <a:srgbClr val="E7EDF1"/>
                </a:solidFill>
                <a:latin typeface="Verdana"/>
                <a:cs typeface="Verdana"/>
              </a:rPr>
              <a:t>iwp</a:t>
            </a:r>
            <a:endParaRPr sz="2450">
              <a:latin typeface="Verdana"/>
              <a:cs typeface="Verdana"/>
            </a:endParaRPr>
          </a:p>
        </p:txBody>
      </p:sp>
      <p:sp>
        <p:nvSpPr>
          <p:cNvPr id="9" name="object 9"/>
          <p:cNvSpPr/>
          <p:nvPr/>
        </p:nvSpPr>
        <p:spPr>
          <a:xfrm>
            <a:off x="3747719" y="4632324"/>
            <a:ext cx="666750" cy="666750"/>
          </a:xfrm>
          <a:custGeom>
            <a:avLst/>
            <a:gdLst/>
            <a:ahLst/>
            <a:cxnLst/>
            <a:rect l="l" t="t" r="r" b="b"/>
            <a:pathLst>
              <a:path w="666750" h="666750">
                <a:moveTo>
                  <a:pt x="543191" y="333375"/>
                </a:moveTo>
                <a:lnTo>
                  <a:pt x="537629" y="285330"/>
                </a:lnTo>
                <a:lnTo>
                  <a:pt x="521830" y="241185"/>
                </a:lnTo>
                <a:lnTo>
                  <a:pt x="497039" y="202234"/>
                </a:lnTo>
                <a:lnTo>
                  <a:pt x="491185" y="196380"/>
                </a:lnTo>
                <a:lnTo>
                  <a:pt x="491185" y="333375"/>
                </a:lnTo>
                <a:lnTo>
                  <a:pt x="483120" y="383197"/>
                </a:lnTo>
                <a:lnTo>
                  <a:pt x="460692" y="426516"/>
                </a:lnTo>
                <a:lnTo>
                  <a:pt x="426516" y="460692"/>
                </a:lnTo>
                <a:lnTo>
                  <a:pt x="383197" y="483120"/>
                </a:lnTo>
                <a:lnTo>
                  <a:pt x="333375" y="491172"/>
                </a:lnTo>
                <a:lnTo>
                  <a:pt x="283552" y="483120"/>
                </a:lnTo>
                <a:lnTo>
                  <a:pt x="240245" y="460692"/>
                </a:lnTo>
                <a:lnTo>
                  <a:pt x="206070" y="426516"/>
                </a:lnTo>
                <a:lnTo>
                  <a:pt x="183642" y="383197"/>
                </a:lnTo>
                <a:lnTo>
                  <a:pt x="175577" y="333375"/>
                </a:lnTo>
                <a:lnTo>
                  <a:pt x="183642" y="283552"/>
                </a:lnTo>
                <a:lnTo>
                  <a:pt x="206070" y="240245"/>
                </a:lnTo>
                <a:lnTo>
                  <a:pt x="240245" y="206057"/>
                </a:lnTo>
                <a:lnTo>
                  <a:pt x="283552" y="183629"/>
                </a:lnTo>
                <a:lnTo>
                  <a:pt x="333375" y="175577"/>
                </a:lnTo>
                <a:lnTo>
                  <a:pt x="383197" y="183629"/>
                </a:lnTo>
                <a:lnTo>
                  <a:pt x="426516" y="206057"/>
                </a:lnTo>
                <a:lnTo>
                  <a:pt x="460692" y="240245"/>
                </a:lnTo>
                <a:lnTo>
                  <a:pt x="483120" y="283552"/>
                </a:lnTo>
                <a:lnTo>
                  <a:pt x="491185" y="333375"/>
                </a:lnTo>
                <a:lnTo>
                  <a:pt x="491185" y="196380"/>
                </a:lnTo>
                <a:lnTo>
                  <a:pt x="470382" y="175577"/>
                </a:lnTo>
                <a:lnTo>
                  <a:pt x="464527" y="169722"/>
                </a:lnTo>
                <a:lnTo>
                  <a:pt x="425564" y="144932"/>
                </a:lnTo>
                <a:lnTo>
                  <a:pt x="381431" y="129120"/>
                </a:lnTo>
                <a:lnTo>
                  <a:pt x="333375" y="123571"/>
                </a:lnTo>
                <a:lnTo>
                  <a:pt x="285330" y="129120"/>
                </a:lnTo>
                <a:lnTo>
                  <a:pt x="241185" y="144932"/>
                </a:lnTo>
                <a:lnTo>
                  <a:pt x="202234" y="169722"/>
                </a:lnTo>
                <a:lnTo>
                  <a:pt x="169722" y="202234"/>
                </a:lnTo>
                <a:lnTo>
                  <a:pt x="144932" y="241185"/>
                </a:lnTo>
                <a:lnTo>
                  <a:pt x="129120" y="285330"/>
                </a:lnTo>
                <a:lnTo>
                  <a:pt x="123571" y="333375"/>
                </a:lnTo>
                <a:lnTo>
                  <a:pt x="129120" y="381419"/>
                </a:lnTo>
                <a:lnTo>
                  <a:pt x="144932" y="425564"/>
                </a:lnTo>
                <a:lnTo>
                  <a:pt x="169722" y="464527"/>
                </a:lnTo>
                <a:lnTo>
                  <a:pt x="202234" y="497027"/>
                </a:lnTo>
                <a:lnTo>
                  <a:pt x="241185" y="521830"/>
                </a:lnTo>
                <a:lnTo>
                  <a:pt x="285330" y="537629"/>
                </a:lnTo>
                <a:lnTo>
                  <a:pt x="333375" y="543179"/>
                </a:lnTo>
                <a:lnTo>
                  <a:pt x="381431" y="537629"/>
                </a:lnTo>
                <a:lnTo>
                  <a:pt x="425564" y="521830"/>
                </a:lnTo>
                <a:lnTo>
                  <a:pt x="464527" y="497027"/>
                </a:lnTo>
                <a:lnTo>
                  <a:pt x="470382" y="491172"/>
                </a:lnTo>
                <a:lnTo>
                  <a:pt x="497039" y="464527"/>
                </a:lnTo>
                <a:lnTo>
                  <a:pt x="521830" y="425564"/>
                </a:lnTo>
                <a:lnTo>
                  <a:pt x="537629" y="381419"/>
                </a:lnTo>
                <a:lnTo>
                  <a:pt x="543191" y="333375"/>
                </a:lnTo>
                <a:close/>
              </a:path>
              <a:path w="666750" h="666750">
                <a:moveTo>
                  <a:pt x="666750" y="374027"/>
                </a:moveTo>
                <a:lnTo>
                  <a:pt x="639965" y="348361"/>
                </a:lnTo>
                <a:lnTo>
                  <a:pt x="616140" y="329933"/>
                </a:lnTo>
                <a:lnTo>
                  <a:pt x="614172" y="299885"/>
                </a:lnTo>
                <a:lnTo>
                  <a:pt x="634911" y="279044"/>
                </a:lnTo>
                <a:lnTo>
                  <a:pt x="658596" y="249555"/>
                </a:lnTo>
                <a:lnTo>
                  <a:pt x="642416" y="201891"/>
                </a:lnTo>
                <a:lnTo>
                  <a:pt x="606374" y="193052"/>
                </a:lnTo>
                <a:lnTo>
                  <a:pt x="576541" y="189014"/>
                </a:lnTo>
                <a:lnTo>
                  <a:pt x="559803" y="163969"/>
                </a:lnTo>
                <a:lnTo>
                  <a:pt x="567347" y="135547"/>
                </a:lnTo>
                <a:lnTo>
                  <a:pt x="571258" y="110236"/>
                </a:lnTo>
                <a:lnTo>
                  <a:pt x="571766" y="106946"/>
                </a:lnTo>
                <a:lnTo>
                  <a:pt x="573112" y="98183"/>
                </a:lnTo>
                <a:lnTo>
                  <a:pt x="560108" y="86779"/>
                </a:lnTo>
                <a:lnTo>
                  <a:pt x="556526" y="83642"/>
                </a:lnTo>
                <a:lnTo>
                  <a:pt x="556526" y="333375"/>
                </a:lnTo>
                <a:lnTo>
                  <a:pt x="551980" y="378294"/>
                </a:lnTo>
                <a:lnTo>
                  <a:pt x="538962" y="420154"/>
                </a:lnTo>
                <a:lnTo>
                  <a:pt x="518363" y="458050"/>
                </a:lnTo>
                <a:lnTo>
                  <a:pt x="491096" y="491083"/>
                </a:lnTo>
                <a:lnTo>
                  <a:pt x="458050" y="518363"/>
                </a:lnTo>
                <a:lnTo>
                  <a:pt x="420154" y="538949"/>
                </a:lnTo>
                <a:lnTo>
                  <a:pt x="378294" y="551980"/>
                </a:lnTo>
                <a:lnTo>
                  <a:pt x="333375" y="556514"/>
                </a:lnTo>
                <a:lnTo>
                  <a:pt x="288467" y="551980"/>
                </a:lnTo>
                <a:lnTo>
                  <a:pt x="246608" y="538949"/>
                </a:lnTo>
                <a:lnTo>
                  <a:pt x="208699" y="518363"/>
                </a:lnTo>
                <a:lnTo>
                  <a:pt x="175666" y="491083"/>
                </a:lnTo>
                <a:lnTo>
                  <a:pt x="148399" y="458050"/>
                </a:lnTo>
                <a:lnTo>
                  <a:pt x="127800" y="420154"/>
                </a:lnTo>
                <a:lnTo>
                  <a:pt x="114782" y="378294"/>
                </a:lnTo>
                <a:lnTo>
                  <a:pt x="110236" y="333375"/>
                </a:lnTo>
                <a:lnTo>
                  <a:pt x="114782" y="288455"/>
                </a:lnTo>
                <a:lnTo>
                  <a:pt x="127800" y="246595"/>
                </a:lnTo>
                <a:lnTo>
                  <a:pt x="148399" y="208699"/>
                </a:lnTo>
                <a:lnTo>
                  <a:pt x="175666" y="175666"/>
                </a:lnTo>
                <a:lnTo>
                  <a:pt x="208699" y="148399"/>
                </a:lnTo>
                <a:lnTo>
                  <a:pt x="246608" y="127800"/>
                </a:lnTo>
                <a:lnTo>
                  <a:pt x="288467" y="114769"/>
                </a:lnTo>
                <a:lnTo>
                  <a:pt x="333375" y="110236"/>
                </a:lnTo>
                <a:lnTo>
                  <a:pt x="378294" y="114769"/>
                </a:lnTo>
                <a:lnTo>
                  <a:pt x="420154" y="127800"/>
                </a:lnTo>
                <a:lnTo>
                  <a:pt x="458050" y="148399"/>
                </a:lnTo>
                <a:lnTo>
                  <a:pt x="491096" y="175666"/>
                </a:lnTo>
                <a:lnTo>
                  <a:pt x="518363" y="208699"/>
                </a:lnTo>
                <a:lnTo>
                  <a:pt x="538962" y="246595"/>
                </a:lnTo>
                <a:lnTo>
                  <a:pt x="551980" y="288455"/>
                </a:lnTo>
                <a:lnTo>
                  <a:pt x="556526" y="333375"/>
                </a:lnTo>
                <a:lnTo>
                  <a:pt x="556526" y="83642"/>
                </a:lnTo>
                <a:lnTo>
                  <a:pt x="535266" y="64985"/>
                </a:lnTo>
                <a:lnTo>
                  <a:pt x="499643" y="75349"/>
                </a:lnTo>
                <a:lnTo>
                  <a:pt x="471779" y="86779"/>
                </a:lnTo>
                <a:lnTo>
                  <a:pt x="444766" y="73456"/>
                </a:lnTo>
                <a:lnTo>
                  <a:pt x="439115" y="52578"/>
                </a:lnTo>
                <a:lnTo>
                  <a:pt x="437083" y="45072"/>
                </a:lnTo>
                <a:lnTo>
                  <a:pt x="423405" y="9817"/>
                </a:lnTo>
                <a:lnTo>
                  <a:pt x="374027" y="0"/>
                </a:lnTo>
                <a:lnTo>
                  <a:pt x="348361" y="26784"/>
                </a:lnTo>
                <a:lnTo>
                  <a:pt x="329933" y="50609"/>
                </a:lnTo>
                <a:lnTo>
                  <a:pt x="299885" y="52578"/>
                </a:lnTo>
                <a:lnTo>
                  <a:pt x="279044" y="31838"/>
                </a:lnTo>
                <a:lnTo>
                  <a:pt x="249567" y="8153"/>
                </a:lnTo>
                <a:lnTo>
                  <a:pt x="201891" y="24345"/>
                </a:lnTo>
                <a:lnTo>
                  <a:pt x="193052" y="60375"/>
                </a:lnTo>
                <a:lnTo>
                  <a:pt x="189014" y="90220"/>
                </a:lnTo>
                <a:lnTo>
                  <a:pt x="163969" y="106946"/>
                </a:lnTo>
                <a:lnTo>
                  <a:pt x="135559" y="99402"/>
                </a:lnTo>
                <a:lnTo>
                  <a:pt x="98183" y="93637"/>
                </a:lnTo>
                <a:lnTo>
                  <a:pt x="64998" y="131483"/>
                </a:lnTo>
                <a:lnTo>
                  <a:pt x="75349" y="167106"/>
                </a:lnTo>
                <a:lnTo>
                  <a:pt x="86779" y="194970"/>
                </a:lnTo>
                <a:lnTo>
                  <a:pt x="73456" y="221983"/>
                </a:lnTo>
                <a:lnTo>
                  <a:pt x="45072" y="229666"/>
                </a:lnTo>
                <a:lnTo>
                  <a:pt x="9829" y="243357"/>
                </a:lnTo>
                <a:lnTo>
                  <a:pt x="0" y="292722"/>
                </a:lnTo>
                <a:lnTo>
                  <a:pt x="26797" y="318401"/>
                </a:lnTo>
                <a:lnTo>
                  <a:pt x="50609" y="336816"/>
                </a:lnTo>
                <a:lnTo>
                  <a:pt x="52590" y="366877"/>
                </a:lnTo>
                <a:lnTo>
                  <a:pt x="31838" y="387718"/>
                </a:lnTo>
                <a:lnTo>
                  <a:pt x="8166" y="417195"/>
                </a:lnTo>
                <a:lnTo>
                  <a:pt x="24345" y="464858"/>
                </a:lnTo>
                <a:lnTo>
                  <a:pt x="60375" y="473697"/>
                </a:lnTo>
                <a:lnTo>
                  <a:pt x="90220" y="477735"/>
                </a:lnTo>
                <a:lnTo>
                  <a:pt x="106959" y="502780"/>
                </a:lnTo>
                <a:lnTo>
                  <a:pt x="99415" y="531202"/>
                </a:lnTo>
                <a:lnTo>
                  <a:pt x="93637" y="568566"/>
                </a:lnTo>
                <a:lnTo>
                  <a:pt x="131483" y="601764"/>
                </a:lnTo>
                <a:lnTo>
                  <a:pt x="167119" y="591400"/>
                </a:lnTo>
                <a:lnTo>
                  <a:pt x="194983" y="579983"/>
                </a:lnTo>
                <a:lnTo>
                  <a:pt x="221996" y="593293"/>
                </a:lnTo>
                <a:lnTo>
                  <a:pt x="229666" y="621677"/>
                </a:lnTo>
                <a:lnTo>
                  <a:pt x="243357" y="656932"/>
                </a:lnTo>
                <a:lnTo>
                  <a:pt x="292722" y="666750"/>
                </a:lnTo>
                <a:lnTo>
                  <a:pt x="318401" y="639965"/>
                </a:lnTo>
                <a:lnTo>
                  <a:pt x="336816" y="616140"/>
                </a:lnTo>
                <a:lnTo>
                  <a:pt x="366877" y="614172"/>
                </a:lnTo>
                <a:lnTo>
                  <a:pt x="387718" y="634911"/>
                </a:lnTo>
                <a:lnTo>
                  <a:pt x="417195" y="658596"/>
                </a:lnTo>
                <a:lnTo>
                  <a:pt x="464858" y="642416"/>
                </a:lnTo>
                <a:lnTo>
                  <a:pt x="471792" y="614172"/>
                </a:lnTo>
                <a:lnTo>
                  <a:pt x="473697" y="606374"/>
                </a:lnTo>
                <a:lnTo>
                  <a:pt x="477266" y="579983"/>
                </a:lnTo>
                <a:lnTo>
                  <a:pt x="477735" y="576541"/>
                </a:lnTo>
                <a:lnTo>
                  <a:pt x="502780" y="559803"/>
                </a:lnTo>
                <a:lnTo>
                  <a:pt x="531202" y="567347"/>
                </a:lnTo>
                <a:lnTo>
                  <a:pt x="568566" y="573112"/>
                </a:lnTo>
                <a:lnTo>
                  <a:pt x="580237" y="559803"/>
                </a:lnTo>
                <a:lnTo>
                  <a:pt x="583120" y="556514"/>
                </a:lnTo>
                <a:lnTo>
                  <a:pt x="601764" y="535266"/>
                </a:lnTo>
                <a:lnTo>
                  <a:pt x="591400" y="499643"/>
                </a:lnTo>
                <a:lnTo>
                  <a:pt x="579970" y="471779"/>
                </a:lnTo>
                <a:lnTo>
                  <a:pt x="593293" y="444766"/>
                </a:lnTo>
                <a:lnTo>
                  <a:pt x="621677" y="437083"/>
                </a:lnTo>
                <a:lnTo>
                  <a:pt x="656932" y="423392"/>
                </a:lnTo>
                <a:lnTo>
                  <a:pt x="666750" y="374027"/>
                </a:lnTo>
                <a:close/>
              </a:path>
            </a:pathLst>
          </a:custGeom>
          <a:solidFill>
            <a:srgbClr val="E7EDF1"/>
          </a:solidFill>
        </p:spPr>
        <p:txBody>
          <a:bodyPr wrap="square" lIns="0" tIns="0" rIns="0" bIns="0" rtlCol="0"/>
          <a:lstStyle/>
          <a:p>
            <a:endParaRPr/>
          </a:p>
        </p:txBody>
      </p:sp>
      <p:sp>
        <p:nvSpPr>
          <p:cNvPr id="10" name="object 10"/>
          <p:cNvSpPr/>
          <p:nvPr/>
        </p:nvSpPr>
        <p:spPr>
          <a:xfrm>
            <a:off x="3743347" y="7121444"/>
            <a:ext cx="676910" cy="757555"/>
          </a:xfrm>
          <a:custGeom>
            <a:avLst/>
            <a:gdLst/>
            <a:ahLst/>
            <a:cxnLst/>
            <a:rect l="l" t="t" r="r" b="b"/>
            <a:pathLst>
              <a:path w="676910" h="757554">
                <a:moveTo>
                  <a:pt x="394436" y="289687"/>
                </a:moveTo>
                <a:lnTo>
                  <a:pt x="324123" y="289687"/>
                </a:lnTo>
                <a:lnTo>
                  <a:pt x="370758" y="247758"/>
                </a:lnTo>
                <a:lnTo>
                  <a:pt x="361101" y="228678"/>
                </a:lnTo>
                <a:lnTo>
                  <a:pt x="353890" y="208306"/>
                </a:lnTo>
                <a:lnTo>
                  <a:pt x="349378" y="186833"/>
                </a:lnTo>
                <a:lnTo>
                  <a:pt x="347818" y="164450"/>
                </a:lnTo>
                <a:lnTo>
                  <a:pt x="353704" y="120782"/>
                </a:lnTo>
                <a:lnTo>
                  <a:pt x="370310" y="81512"/>
                </a:lnTo>
                <a:lnTo>
                  <a:pt x="396055" y="48219"/>
                </a:lnTo>
                <a:lnTo>
                  <a:pt x="429357" y="22483"/>
                </a:lnTo>
                <a:lnTo>
                  <a:pt x="468636" y="5884"/>
                </a:lnTo>
                <a:lnTo>
                  <a:pt x="512309" y="0"/>
                </a:lnTo>
                <a:lnTo>
                  <a:pt x="555941" y="5884"/>
                </a:lnTo>
                <a:lnTo>
                  <a:pt x="595185" y="22483"/>
                </a:lnTo>
                <a:lnTo>
                  <a:pt x="611894" y="35407"/>
                </a:lnTo>
                <a:lnTo>
                  <a:pt x="512309" y="35407"/>
                </a:lnTo>
                <a:lnTo>
                  <a:pt x="462098" y="45560"/>
                </a:lnTo>
                <a:lnTo>
                  <a:pt x="421075" y="73236"/>
                </a:lnTo>
                <a:lnTo>
                  <a:pt x="393406" y="114258"/>
                </a:lnTo>
                <a:lnTo>
                  <a:pt x="383257" y="164450"/>
                </a:lnTo>
                <a:lnTo>
                  <a:pt x="384224" y="180166"/>
                </a:lnTo>
                <a:lnTo>
                  <a:pt x="387035" y="195308"/>
                </a:lnTo>
                <a:lnTo>
                  <a:pt x="391556" y="209782"/>
                </a:lnTo>
                <a:lnTo>
                  <a:pt x="397652" y="223492"/>
                </a:lnTo>
                <a:lnTo>
                  <a:pt x="583356" y="223492"/>
                </a:lnTo>
                <a:lnTo>
                  <a:pt x="582205" y="225443"/>
                </a:lnTo>
                <a:lnTo>
                  <a:pt x="565825" y="237979"/>
                </a:lnTo>
                <a:lnTo>
                  <a:pt x="451736" y="237979"/>
                </a:lnTo>
                <a:lnTo>
                  <a:pt x="426625" y="260668"/>
                </a:lnTo>
                <a:lnTo>
                  <a:pt x="444980" y="274361"/>
                </a:lnTo>
                <a:lnTo>
                  <a:pt x="465193" y="284454"/>
                </a:lnTo>
                <a:lnTo>
                  <a:pt x="400257" y="284454"/>
                </a:lnTo>
                <a:lnTo>
                  <a:pt x="394436" y="289687"/>
                </a:lnTo>
                <a:close/>
              </a:path>
              <a:path w="676910" h="757554">
                <a:moveTo>
                  <a:pt x="611878" y="293457"/>
                </a:moveTo>
                <a:lnTo>
                  <a:pt x="512309" y="293457"/>
                </a:lnTo>
                <a:lnTo>
                  <a:pt x="562450" y="283302"/>
                </a:lnTo>
                <a:lnTo>
                  <a:pt x="603432" y="255627"/>
                </a:lnTo>
                <a:lnTo>
                  <a:pt x="631081" y="214615"/>
                </a:lnTo>
                <a:lnTo>
                  <a:pt x="641225" y="164450"/>
                </a:lnTo>
                <a:lnTo>
                  <a:pt x="631081" y="114258"/>
                </a:lnTo>
                <a:lnTo>
                  <a:pt x="603432" y="73236"/>
                </a:lnTo>
                <a:lnTo>
                  <a:pt x="562450" y="45560"/>
                </a:lnTo>
                <a:lnTo>
                  <a:pt x="512309" y="35407"/>
                </a:lnTo>
                <a:lnTo>
                  <a:pt x="611894" y="35407"/>
                </a:lnTo>
                <a:lnTo>
                  <a:pt x="628460" y="48219"/>
                </a:lnTo>
                <a:lnTo>
                  <a:pt x="654186" y="81512"/>
                </a:lnTo>
                <a:lnTo>
                  <a:pt x="670781" y="120782"/>
                </a:lnTo>
                <a:lnTo>
                  <a:pt x="676664" y="164450"/>
                </a:lnTo>
                <a:lnTo>
                  <a:pt x="670781" y="208093"/>
                </a:lnTo>
                <a:lnTo>
                  <a:pt x="654186" y="247348"/>
                </a:lnTo>
                <a:lnTo>
                  <a:pt x="628460" y="280633"/>
                </a:lnTo>
                <a:lnTo>
                  <a:pt x="611878" y="293457"/>
                </a:lnTo>
                <a:close/>
              </a:path>
              <a:path w="676910" h="757554">
                <a:moveTo>
                  <a:pt x="583356" y="223492"/>
                </a:moveTo>
                <a:lnTo>
                  <a:pt x="397652" y="223492"/>
                </a:lnTo>
                <a:lnTo>
                  <a:pt x="422466" y="201169"/>
                </a:lnTo>
                <a:lnTo>
                  <a:pt x="419255" y="193199"/>
                </a:lnTo>
                <a:lnTo>
                  <a:pt x="416728" y="184894"/>
                </a:lnTo>
                <a:lnTo>
                  <a:pt x="414950" y="176273"/>
                </a:lnTo>
                <a:lnTo>
                  <a:pt x="413989" y="167352"/>
                </a:lnTo>
                <a:lnTo>
                  <a:pt x="419303" y="129446"/>
                </a:lnTo>
                <a:lnTo>
                  <a:pt x="438081" y="97643"/>
                </a:lnTo>
                <a:lnTo>
                  <a:pt x="467427" y="75211"/>
                </a:lnTo>
                <a:lnTo>
                  <a:pt x="504449" y="65415"/>
                </a:lnTo>
                <a:lnTo>
                  <a:pt x="542310" y="70714"/>
                </a:lnTo>
                <a:lnTo>
                  <a:pt x="574088" y="89484"/>
                </a:lnTo>
                <a:lnTo>
                  <a:pt x="596500" y="118808"/>
                </a:lnTo>
                <a:lnTo>
                  <a:pt x="606265" y="155767"/>
                </a:lnTo>
                <a:lnTo>
                  <a:pt x="600966" y="193646"/>
                </a:lnTo>
                <a:lnTo>
                  <a:pt x="583356" y="223492"/>
                </a:lnTo>
                <a:close/>
              </a:path>
              <a:path w="676910" h="757554">
                <a:moveTo>
                  <a:pt x="191392" y="618624"/>
                </a:moveTo>
                <a:lnTo>
                  <a:pt x="147565" y="613562"/>
                </a:lnTo>
                <a:lnTo>
                  <a:pt x="107303" y="599146"/>
                </a:lnTo>
                <a:lnTo>
                  <a:pt x="71763" y="576535"/>
                </a:lnTo>
                <a:lnTo>
                  <a:pt x="42104" y="546887"/>
                </a:lnTo>
                <a:lnTo>
                  <a:pt x="19485" y="511361"/>
                </a:lnTo>
                <a:lnTo>
                  <a:pt x="5064" y="471115"/>
                </a:lnTo>
                <a:lnTo>
                  <a:pt x="0" y="427308"/>
                </a:lnTo>
                <a:lnTo>
                  <a:pt x="5064" y="383461"/>
                </a:lnTo>
                <a:lnTo>
                  <a:pt x="19485" y="343178"/>
                </a:lnTo>
                <a:lnTo>
                  <a:pt x="42104" y="307618"/>
                </a:lnTo>
                <a:lnTo>
                  <a:pt x="71763" y="277941"/>
                </a:lnTo>
                <a:lnTo>
                  <a:pt x="107303" y="255307"/>
                </a:lnTo>
                <a:lnTo>
                  <a:pt x="147565" y="240876"/>
                </a:lnTo>
                <a:lnTo>
                  <a:pt x="191392" y="235808"/>
                </a:lnTo>
                <a:lnTo>
                  <a:pt x="229045" y="239555"/>
                </a:lnTo>
                <a:lnTo>
                  <a:pt x="264184" y="250289"/>
                </a:lnTo>
                <a:lnTo>
                  <a:pt x="296109" y="267252"/>
                </a:lnTo>
                <a:lnTo>
                  <a:pt x="304379" y="273875"/>
                </a:lnTo>
                <a:lnTo>
                  <a:pt x="191392" y="273875"/>
                </a:lnTo>
                <a:lnTo>
                  <a:pt x="142963" y="281707"/>
                </a:lnTo>
                <a:lnTo>
                  <a:pt x="100877" y="303509"/>
                </a:lnTo>
                <a:lnTo>
                  <a:pt x="67671" y="336738"/>
                </a:lnTo>
                <a:lnTo>
                  <a:pt x="45886" y="378851"/>
                </a:lnTo>
                <a:lnTo>
                  <a:pt x="38059" y="427308"/>
                </a:lnTo>
                <a:lnTo>
                  <a:pt x="45886" y="475711"/>
                </a:lnTo>
                <a:lnTo>
                  <a:pt x="67671" y="517796"/>
                </a:lnTo>
                <a:lnTo>
                  <a:pt x="100877" y="551014"/>
                </a:lnTo>
                <a:lnTo>
                  <a:pt x="142963" y="572815"/>
                </a:lnTo>
                <a:lnTo>
                  <a:pt x="191392" y="580649"/>
                </a:lnTo>
                <a:lnTo>
                  <a:pt x="303534" y="580649"/>
                </a:lnTo>
                <a:lnTo>
                  <a:pt x="278993" y="597258"/>
                </a:lnTo>
                <a:lnTo>
                  <a:pt x="237207" y="613057"/>
                </a:lnTo>
                <a:lnTo>
                  <a:pt x="191392" y="618624"/>
                </a:lnTo>
                <a:close/>
              </a:path>
              <a:path w="676910" h="757554">
                <a:moveTo>
                  <a:pt x="515919" y="257675"/>
                </a:moveTo>
                <a:lnTo>
                  <a:pt x="498234" y="257149"/>
                </a:lnTo>
                <a:lnTo>
                  <a:pt x="481437" y="253499"/>
                </a:lnTo>
                <a:lnTo>
                  <a:pt x="465836" y="247014"/>
                </a:lnTo>
                <a:lnTo>
                  <a:pt x="451736" y="237979"/>
                </a:lnTo>
                <a:lnTo>
                  <a:pt x="565825" y="237979"/>
                </a:lnTo>
                <a:lnTo>
                  <a:pt x="552888" y="247879"/>
                </a:lnTo>
                <a:lnTo>
                  <a:pt x="515919" y="257675"/>
                </a:lnTo>
                <a:close/>
              </a:path>
              <a:path w="676910" h="757554">
                <a:moveTo>
                  <a:pt x="357762" y="333923"/>
                </a:moveTo>
                <a:lnTo>
                  <a:pt x="275134" y="333923"/>
                </a:lnTo>
                <a:lnTo>
                  <a:pt x="295790" y="315255"/>
                </a:lnTo>
                <a:lnTo>
                  <a:pt x="273604" y="297993"/>
                </a:lnTo>
                <a:lnTo>
                  <a:pt x="248458" y="284968"/>
                </a:lnTo>
                <a:lnTo>
                  <a:pt x="220878" y="276742"/>
                </a:lnTo>
                <a:lnTo>
                  <a:pt x="191392" y="273875"/>
                </a:lnTo>
                <a:lnTo>
                  <a:pt x="304379" y="273875"/>
                </a:lnTo>
                <a:lnTo>
                  <a:pt x="324123" y="289687"/>
                </a:lnTo>
                <a:lnTo>
                  <a:pt x="394436" y="289687"/>
                </a:lnTo>
                <a:lnTo>
                  <a:pt x="353690" y="326314"/>
                </a:lnTo>
                <a:lnTo>
                  <a:pt x="357762" y="333923"/>
                </a:lnTo>
                <a:close/>
              </a:path>
              <a:path w="676910" h="757554">
                <a:moveTo>
                  <a:pt x="512309" y="328850"/>
                </a:moveTo>
                <a:lnTo>
                  <a:pt x="480666" y="325766"/>
                </a:lnTo>
                <a:lnTo>
                  <a:pt x="451065" y="316926"/>
                </a:lnTo>
                <a:lnTo>
                  <a:pt x="424072" y="302949"/>
                </a:lnTo>
                <a:lnTo>
                  <a:pt x="400257" y="284454"/>
                </a:lnTo>
                <a:lnTo>
                  <a:pt x="465193" y="284454"/>
                </a:lnTo>
                <a:lnTo>
                  <a:pt x="465645" y="284680"/>
                </a:lnTo>
                <a:lnTo>
                  <a:pt x="488221" y="291190"/>
                </a:lnTo>
                <a:lnTo>
                  <a:pt x="512309" y="293457"/>
                </a:lnTo>
                <a:lnTo>
                  <a:pt x="611878" y="293457"/>
                </a:lnTo>
                <a:lnTo>
                  <a:pt x="595185" y="306366"/>
                </a:lnTo>
                <a:lnTo>
                  <a:pt x="555941" y="322966"/>
                </a:lnTo>
                <a:lnTo>
                  <a:pt x="512309" y="328850"/>
                </a:lnTo>
                <a:close/>
              </a:path>
              <a:path w="676910" h="757554">
                <a:moveTo>
                  <a:pt x="196418" y="553961"/>
                </a:moveTo>
                <a:lnTo>
                  <a:pt x="146460" y="546950"/>
                </a:lnTo>
                <a:lnTo>
                  <a:pt x="104518" y="522172"/>
                </a:lnTo>
                <a:lnTo>
                  <a:pt x="74921" y="483470"/>
                </a:lnTo>
                <a:lnTo>
                  <a:pt x="61996" y="434688"/>
                </a:lnTo>
                <a:lnTo>
                  <a:pt x="69009" y="384721"/>
                </a:lnTo>
                <a:lnTo>
                  <a:pt x="93775" y="342763"/>
                </a:lnTo>
                <a:lnTo>
                  <a:pt x="132470" y="313156"/>
                </a:lnTo>
                <a:lnTo>
                  <a:pt x="181269" y="300243"/>
                </a:lnTo>
                <a:lnTo>
                  <a:pt x="207686" y="301380"/>
                </a:lnTo>
                <a:lnTo>
                  <a:pt x="232512" y="307726"/>
                </a:lnTo>
                <a:lnTo>
                  <a:pt x="255182" y="318751"/>
                </a:lnTo>
                <a:lnTo>
                  <a:pt x="275134" y="333923"/>
                </a:lnTo>
                <a:lnTo>
                  <a:pt x="357762" y="333923"/>
                </a:lnTo>
                <a:lnTo>
                  <a:pt x="365975" y="349269"/>
                </a:lnTo>
                <a:lnTo>
                  <a:pt x="367046" y="352157"/>
                </a:lnTo>
                <a:lnTo>
                  <a:pt x="325014" y="352157"/>
                </a:lnTo>
                <a:lnTo>
                  <a:pt x="303284" y="371784"/>
                </a:lnTo>
                <a:lnTo>
                  <a:pt x="315714" y="419516"/>
                </a:lnTo>
                <a:lnTo>
                  <a:pt x="315865" y="431046"/>
                </a:lnTo>
                <a:lnTo>
                  <a:pt x="314986" y="442337"/>
                </a:lnTo>
                <a:lnTo>
                  <a:pt x="313134" y="453344"/>
                </a:lnTo>
                <a:lnTo>
                  <a:pt x="310368" y="464026"/>
                </a:lnTo>
                <a:lnTo>
                  <a:pt x="335502" y="479290"/>
                </a:lnTo>
                <a:lnTo>
                  <a:pt x="375357" y="479290"/>
                </a:lnTo>
                <a:lnTo>
                  <a:pt x="374583" y="482362"/>
                </a:lnTo>
                <a:lnTo>
                  <a:pt x="368496" y="499466"/>
                </a:lnTo>
                <a:lnTo>
                  <a:pt x="378841" y="505772"/>
                </a:lnTo>
                <a:lnTo>
                  <a:pt x="288524" y="505772"/>
                </a:lnTo>
                <a:lnTo>
                  <a:pt x="270280" y="524544"/>
                </a:lnTo>
                <a:lnTo>
                  <a:pt x="248478" y="539300"/>
                </a:lnTo>
                <a:lnTo>
                  <a:pt x="223672" y="549339"/>
                </a:lnTo>
                <a:lnTo>
                  <a:pt x="196418" y="553961"/>
                </a:lnTo>
                <a:close/>
              </a:path>
              <a:path w="676910" h="757554">
                <a:moveTo>
                  <a:pt x="375357" y="479290"/>
                </a:moveTo>
                <a:lnTo>
                  <a:pt x="335502" y="479290"/>
                </a:lnTo>
                <a:lnTo>
                  <a:pt x="339429" y="466878"/>
                </a:lnTo>
                <a:lnTo>
                  <a:pt x="342342" y="454044"/>
                </a:lnTo>
                <a:lnTo>
                  <a:pt x="344155" y="440838"/>
                </a:lnTo>
                <a:lnTo>
                  <a:pt x="344779" y="427308"/>
                </a:lnTo>
                <a:lnTo>
                  <a:pt x="343454" y="407140"/>
                </a:lnTo>
                <a:lnTo>
                  <a:pt x="339600" y="387796"/>
                </a:lnTo>
                <a:lnTo>
                  <a:pt x="333394" y="369419"/>
                </a:lnTo>
                <a:lnTo>
                  <a:pt x="325014" y="352157"/>
                </a:lnTo>
                <a:lnTo>
                  <a:pt x="367046" y="352157"/>
                </a:lnTo>
                <a:lnTo>
                  <a:pt x="375114" y="373906"/>
                </a:lnTo>
                <a:lnTo>
                  <a:pt x="380812" y="399995"/>
                </a:lnTo>
                <a:lnTo>
                  <a:pt x="382777" y="427308"/>
                </a:lnTo>
                <a:lnTo>
                  <a:pt x="381831" y="446185"/>
                </a:lnTo>
                <a:lnTo>
                  <a:pt x="379064" y="464569"/>
                </a:lnTo>
                <a:lnTo>
                  <a:pt x="375357" y="479290"/>
                </a:lnTo>
                <a:close/>
              </a:path>
              <a:path w="676910" h="757554">
                <a:moveTo>
                  <a:pt x="509506" y="551379"/>
                </a:moveTo>
                <a:lnTo>
                  <a:pt x="453655" y="551379"/>
                </a:lnTo>
                <a:lnTo>
                  <a:pt x="473054" y="532368"/>
                </a:lnTo>
                <a:lnTo>
                  <a:pt x="496203" y="517879"/>
                </a:lnTo>
                <a:lnTo>
                  <a:pt x="522356" y="508647"/>
                </a:lnTo>
                <a:lnTo>
                  <a:pt x="550764" y="505406"/>
                </a:lnTo>
                <a:lnTo>
                  <a:pt x="599731" y="515314"/>
                </a:lnTo>
                <a:lnTo>
                  <a:pt x="637536" y="540823"/>
                </a:lnTo>
                <a:lnTo>
                  <a:pt x="550764" y="540823"/>
                </a:lnTo>
                <a:lnTo>
                  <a:pt x="531651" y="542888"/>
                </a:lnTo>
                <a:lnTo>
                  <a:pt x="513960" y="548780"/>
                </a:lnTo>
                <a:lnTo>
                  <a:pt x="509506" y="551379"/>
                </a:lnTo>
                <a:close/>
              </a:path>
              <a:path w="676910" h="757554">
                <a:moveTo>
                  <a:pt x="303534" y="580649"/>
                </a:moveTo>
                <a:lnTo>
                  <a:pt x="191392" y="580649"/>
                </a:lnTo>
                <a:lnTo>
                  <a:pt x="227261" y="576388"/>
                </a:lnTo>
                <a:lnTo>
                  <a:pt x="260111" y="564277"/>
                </a:lnTo>
                <a:lnTo>
                  <a:pt x="288950" y="545330"/>
                </a:lnTo>
                <a:lnTo>
                  <a:pt x="312790" y="520555"/>
                </a:lnTo>
                <a:lnTo>
                  <a:pt x="288524" y="505772"/>
                </a:lnTo>
                <a:lnTo>
                  <a:pt x="378841" y="505772"/>
                </a:lnTo>
                <a:lnTo>
                  <a:pt x="435589" y="540366"/>
                </a:lnTo>
                <a:lnTo>
                  <a:pt x="345327" y="540366"/>
                </a:lnTo>
                <a:lnTo>
                  <a:pt x="315462" y="572576"/>
                </a:lnTo>
                <a:lnTo>
                  <a:pt x="303534" y="580649"/>
                </a:lnTo>
                <a:close/>
              </a:path>
              <a:path w="676910" h="757554">
                <a:moveTo>
                  <a:pt x="550764" y="757137"/>
                </a:moveTo>
                <a:lnTo>
                  <a:pt x="501815" y="747234"/>
                </a:lnTo>
                <a:lnTo>
                  <a:pt x="461807" y="720246"/>
                </a:lnTo>
                <a:lnTo>
                  <a:pt x="434814" y="680252"/>
                </a:lnTo>
                <a:lnTo>
                  <a:pt x="424957" y="631557"/>
                </a:lnTo>
                <a:lnTo>
                  <a:pt x="424963" y="630026"/>
                </a:lnTo>
                <a:lnTo>
                  <a:pt x="425315" y="621313"/>
                </a:lnTo>
                <a:lnTo>
                  <a:pt x="426502" y="611507"/>
                </a:lnTo>
                <a:lnTo>
                  <a:pt x="428429" y="601941"/>
                </a:lnTo>
                <a:lnTo>
                  <a:pt x="431057" y="592645"/>
                </a:lnTo>
                <a:lnTo>
                  <a:pt x="345327" y="540366"/>
                </a:lnTo>
                <a:lnTo>
                  <a:pt x="435589" y="540366"/>
                </a:lnTo>
                <a:lnTo>
                  <a:pt x="453655" y="551379"/>
                </a:lnTo>
                <a:lnTo>
                  <a:pt x="509506" y="551379"/>
                </a:lnTo>
                <a:lnTo>
                  <a:pt x="498094" y="558039"/>
                </a:lnTo>
                <a:lnTo>
                  <a:pt x="484456" y="570207"/>
                </a:lnTo>
                <a:lnTo>
                  <a:pt x="505020" y="582728"/>
                </a:lnTo>
                <a:lnTo>
                  <a:pt x="599777" y="582728"/>
                </a:lnTo>
                <a:lnTo>
                  <a:pt x="611812" y="598457"/>
                </a:lnTo>
                <a:lnTo>
                  <a:pt x="615349" y="611838"/>
                </a:lnTo>
                <a:lnTo>
                  <a:pt x="462521" y="611838"/>
                </a:lnTo>
                <a:lnTo>
                  <a:pt x="461173" y="618167"/>
                </a:lnTo>
                <a:lnTo>
                  <a:pt x="460407" y="623720"/>
                </a:lnTo>
                <a:lnTo>
                  <a:pt x="460328" y="631557"/>
                </a:lnTo>
                <a:lnTo>
                  <a:pt x="467402" y="666500"/>
                </a:lnTo>
                <a:lnTo>
                  <a:pt x="486809" y="695266"/>
                </a:lnTo>
                <a:lnTo>
                  <a:pt x="515574" y="714685"/>
                </a:lnTo>
                <a:lnTo>
                  <a:pt x="550764" y="721812"/>
                </a:lnTo>
                <a:lnTo>
                  <a:pt x="637433" y="721812"/>
                </a:lnTo>
                <a:lnTo>
                  <a:pt x="599731" y="747234"/>
                </a:lnTo>
                <a:lnTo>
                  <a:pt x="550764" y="757137"/>
                </a:lnTo>
                <a:close/>
              </a:path>
              <a:path w="676910" h="757554">
                <a:moveTo>
                  <a:pt x="637433" y="721812"/>
                </a:moveTo>
                <a:lnTo>
                  <a:pt x="550764" y="721812"/>
                </a:lnTo>
                <a:lnTo>
                  <a:pt x="585971" y="714685"/>
                </a:lnTo>
                <a:lnTo>
                  <a:pt x="614725" y="695266"/>
                </a:lnTo>
                <a:lnTo>
                  <a:pt x="634114" y="666500"/>
                </a:lnTo>
                <a:lnTo>
                  <a:pt x="641225" y="631329"/>
                </a:lnTo>
                <a:lnTo>
                  <a:pt x="634114" y="596134"/>
                </a:lnTo>
                <a:lnTo>
                  <a:pt x="614725" y="567362"/>
                </a:lnTo>
                <a:lnTo>
                  <a:pt x="585971" y="547947"/>
                </a:lnTo>
                <a:lnTo>
                  <a:pt x="550764" y="540823"/>
                </a:lnTo>
                <a:lnTo>
                  <a:pt x="637536" y="540823"/>
                </a:lnTo>
                <a:lnTo>
                  <a:pt x="639754" y="542319"/>
                </a:lnTo>
                <a:lnTo>
                  <a:pt x="666757" y="582349"/>
                </a:lnTo>
                <a:lnTo>
                  <a:pt x="676664" y="631329"/>
                </a:lnTo>
                <a:lnTo>
                  <a:pt x="666757" y="680252"/>
                </a:lnTo>
                <a:lnTo>
                  <a:pt x="639754" y="720246"/>
                </a:lnTo>
                <a:lnTo>
                  <a:pt x="637433" y="721812"/>
                </a:lnTo>
                <a:close/>
              </a:path>
              <a:path w="676910" h="757554">
                <a:moveTo>
                  <a:pt x="599777" y="582728"/>
                </a:moveTo>
                <a:lnTo>
                  <a:pt x="505020" y="582728"/>
                </a:lnTo>
                <a:lnTo>
                  <a:pt x="514096" y="574647"/>
                </a:lnTo>
                <a:lnTo>
                  <a:pt x="524585" y="568310"/>
                </a:lnTo>
                <a:lnTo>
                  <a:pt x="536265" y="563995"/>
                </a:lnTo>
                <a:lnTo>
                  <a:pt x="548914" y="561981"/>
                </a:lnTo>
                <a:lnTo>
                  <a:pt x="574781" y="565626"/>
                </a:lnTo>
                <a:lnTo>
                  <a:pt x="596494" y="578438"/>
                </a:lnTo>
                <a:lnTo>
                  <a:pt x="599777" y="582728"/>
                </a:lnTo>
                <a:close/>
              </a:path>
              <a:path w="676910" h="757554">
                <a:moveTo>
                  <a:pt x="556728" y="693319"/>
                </a:moveTo>
                <a:lnTo>
                  <a:pt x="509156" y="676833"/>
                </a:lnTo>
                <a:lnTo>
                  <a:pt x="487152" y="631557"/>
                </a:lnTo>
                <a:lnTo>
                  <a:pt x="487038" y="630026"/>
                </a:lnTo>
                <a:lnTo>
                  <a:pt x="487358" y="628541"/>
                </a:lnTo>
                <a:lnTo>
                  <a:pt x="487358" y="627033"/>
                </a:lnTo>
                <a:lnTo>
                  <a:pt x="462521" y="611838"/>
                </a:lnTo>
                <a:lnTo>
                  <a:pt x="615349" y="611838"/>
                </a:lnTo>
                <a:lnTo>
                  <a:pt x="618490" y="623720"/>
                </a:lnTo>
                <a:lnTo>
                  <a:pt x="614854" y="649594"/>
                </a:lnTo>
                <a:lnTo>
                  <a:pt x="602021" y="671303"/>
                </a:lnTo>
                <a:lnTo>
                  <a:pt x="581982" y="686621"/>
                </a:lnTo>
                <a:lnTo>
                  <a:pt x="556728" y="693319"/>
                </a:lnTo>
                <a:close/>
              </a:path>
            </a:pathLst>
          </a:custGeom>
          <a:solidFill>
            <a:srgbClr val="E7EDF1"/>
          </a:solidFill>
        </p:spPr>
        <p:txBody>
          <a:bodyPr wrap="square" lIns="0" tIns="0" rIns="0" bIns="0" rtlCol="0"/>
          <a:lstStyle/>
          <a:p>
            <a:endParaRPr/>
          </a:p>
        </p:txBody>
      </p:sp>
      <p:sp>
        <p:nvSpPr>
          <p:cNvPr id="11" name="object 11"/>
          <p:cNvSpPr/>
          <p:nvPr/>
        </p:nvSpPr>
        <p:spPr>
          <a:xfrm>
            <a:off x="0" y="1888810"/>
            <a:ext cx="1760855" cy="685165"/>
          </a:xfrm>
          <a:custGeom>
            <a:avLst/>
            <a:gdLst/>
            <a:ahLst/>
            <a:cxnLst/>
            <a:rect l="l" t="t" r="r" b="b"/>
            <a:pathLst>
              <a:path w="1760855" h="685164">
                <a:moveTo>
                  <a:pt x="1418331" y="684745"/>
                </a:moveTo>
                <a:lnTo>
                  <a:pt x="1368860" y="681251"/>
                </a:lnTo>
                <a:lnTo>
                  <a:pt x="1321544" y="671084"/>
                </a:lnTo>
                <a:lnTo>
                  <a:pt x="1276881" y="654716"/>
                </a:lnTo>
                <a:lnTo>
                  <a:pt x="1235369" y="632619"/>
                </a:lnTo>
                <a:lnTo>
                  <a:pt x="1197504" y="605265"/>
                </a:lnTo>
                <a:lnTo>
                  <a:pt x="1163786" y="573127"/>
                </a:lnTo>
                <a:lnTo>
                  <a:pt x="1134710" y="536676"/>
                </a:lnTo>
                <a:lnTo>
                  <a:pt x="1110775" y="496384"/>
                </a:lnTo>
                <a:lnTo>
                  <a:pt x="1092477" y="452725"/>
                </a:lnTo>
                <a:lnTo>
                  <a:pt x="1080315" y="406168"/>
                </a:lnTo>
                <a:lnTo>
                  <a:pt x="0" y="406168"/>
                </a:lnTo>
                <a:lnTo>
                  <a:pt x="0" y="278576"/>
                </a:lnTo>
                <a:lnTo>
                  <a:pt x="1078189" y="278576"/>
                </a:lnTo>
                <a:lnTo>
                  <a:pt x="1090868" y="232536"/>
                </a:lnTo>
                <a:lnTo>
                  <a:pt x="1109465" y="189176"/>
                </a:lnTo>
                <a:lnTo>
                  <a:pt x="1133522" y="149006"/>
                </a:lnTo>
                <a:lnTo>
                  <a:pt x="1162578" y="112536"/>
                </a:lnTo>
                <a:lnTo>
                  <a:pt x="1196176" y="80276"/>
                </a:lnTo>
                <a:lnTo>
                  <a:pt x="1233855" y="52738"/>
                </a:lnTo>
                <a:lnTo>
                  <a:pt x="1275157" y="30430"/>
                </a:lnTo>
                <a:lnTo>
                  <a:pt x="1319622" y="13865"/>
                </a:lnTo>
                <a:lnTo>
                  <a:pt x="1366791" y="3551"/>
                </a:lnTo>
                <a:lnTo>
                  <a:pt x="1416205" y="0"/>
                </a:lnTo>
                <a:lnTo>
                  <a:pt x="1463174" y="3122"/>
                </a:lnTo>
                <a:lnTo>
                  <a:pt x="1508150" y="12217"/>
                </a:lnTo>
                <a:lnTo>
                  <a:pt x="1550734" y="26880"/>
                </a:lnTo>
                <a:lnTo>
                  <a:pt x="1590528" y="46705"/>
                </a:lnTo>
                <a:lnTo>
                  <a:pt x="1627133" y="71284"/>
                </a:lnTo>
                <a:lnTo>
                  <a:pt x="1660151" y="100213"/>
                </a:lnTo>
                <a:lnTo>
                  <a:pt x="1689183" y="133084"/>
                </a:lnTo>
                <a:lnTo>
                  <a:pt x="1713830" y="169492"/>
                </a:lnTo>
                <a:lnTo>
                  <a:pt x="1733693" y="209032"/>
                </a:lnTo>
                <a:lnTo>
                  <a:pt x="1748375" y="251295"/>
                </a:lnTo>
                <a:lnTo>
                  <a:pt x="1757477" y="295877"/>
                </a:lnTo>
                <a:lnTo>
                  <a:pt x="1760599" y="342372"/>
                </a:lnTo>
                <a:lnTo>
                  <a:pt x="1757478" y="388867"/>
                </a:lnTo>
                <a:lnTo>
                  <a:pt x="1748385" y="433449"/>
                </a:lnTo>
                <a:lnTo>
                  <a:pt x="1733727" y="475713"/>
                </a:lnTo>
                <a:lnTo>
                  <a:pt x="1713908" y="515252"/>
                </a:lnTo>
                <a:lnTo>
                  <a:pt x="1689336" y="551660"/>
                </a:lnTo>
                <a:lnTo>
                  <a:pt x="1660417" y="584532"/>
                </a:lnTo>
                <a:lnTo>
                  <a:pt x="1627555" y="613460"/>
                </a:lnTo>
                <a:lnTo>
                  <a:pt x="1591158" y="638040"/>
                </a:lnTo>
                <a:lnTo>
                  <a:pt x="1551631" y="657864"/>
                </a:lnTo>
                <a:lnTo>
                  <a:pt x="1509380" y="672527"/>
                </a:lnTo>
                <a:lnTo>
                  <a:pt x="1464812" y="681623"/>
                </a:lnTo>
                <a:lnTo>
                  <a:pt x="1418331" y="684745"/>
                </a:lnTo>
                <a:close/>
              </a:path>
            </a:pathLst>
          </a:custGeom>
          <a:solidFill>
            <a:srgbClr val="42B0F1"/>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0278"/>
            <a:ext cx="18287999" cy="8000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60" dirty="0"/>
              <a:t>THANK</a:t>
            </a:r>
            <a:r>
              <a:rPr spc="-275" dirty="0"/>
              <a:t> </a:t>
            </a:r>
            <a:r>
              <a:rPr spc="240" dirty="0"/>
              <a:t>YOU</a:t>
            </a:r>
          </a:p>
        </p:txBody>
      </p:sp>
      <p:sp>
        <p:nvSpPr>
          <p:cNvPr id="4" name="object 4"/>
          <p:cNvSpPr/>
          <p:nvPr/>
        </p:nvSpPr>
        <p:spPr>
          <a:xfrm>
            <a:off x="0" y="1111637"/>
            <a:ext cx="2880995" cy="685165"/>
          </a:xfrm>
          <a:custGeom>
            <a:avLst/>
            <a:gdLst/>
            <a:ahLst/>
            <a:cxnLst/>
            <a:rect l="l" t="t" r="r" b="b"/>
            <a:pathLst>
              <a:path w="2880995" h="685164">
                <a:moveTo>
                  <a:pt x="2538396" y="684745"/>
                </a:moveTo>
                <a:lnTo>
                  <a:pt x="2488924" y="681251"/>
                </a:lnTo>
                <a:lnTo>
                  <a:pt x="2441609" y="671084"/>
                </a:lnTo>
                <a:lnTo>
                  <a:pt x="2396946" y="654716"/>
                </a:lnTo>
                <a:lnTo>
                  <a:pt x="2355434" y="632619"/>
                </a:lnTo>
                <a:lnTo>
                  <a:pt x="2317569" y="605265"/>
                </a:lnTo>
                <a:lnTo>
                  <a:pt x="2283851" y="573127"/>
                </a:lnTo>
                <a:lnTo>
                  <a:pt x="2254775" y="536676"/>
                </a:lnTo>
                <a:lnTo>
                  <a:pt x="2230839" y="496384"/>
                </a:lnTo>
                <a:lnTo>
                  <a:pt x="2212542" y="452725"/>
                </a:lnTo>
                <a:lnTo>
                  <a:pt x="2200380" y="406168"/>
                </a:lnTo>
                <a:lnTo>
                  <a:pt x="0" y="406168"/>
                </a:lnTo>
                <a:lnTo>
                  <a:pt x="0" y="278576"/>
                </a:lnTo>
                <a:lnTo>
                  <a:pt x="2198254" y="278576"/>
                </a:lnTo>
                <a:lnTo>
                  <a:pt x="2210933" y="232536"/>
                </a:lnTo>
                <a:lnTo>
                  <a:pt x="2229530" y="189176"/>
                </a:lnTo>
                <a:lnTo>
                  <a:pt x="2253586" y="149006"/>
                </a:lnTo>
                <a:lnTo>
                  <a:pt x="2282643" y="112536"/>
                </a:lnTo>
                <a:lnTo>
                  <a:pt x="2316241" y="80276"/>
                </a:lnTo>
                <a:lnTo>
                  <a:pt x="2353920" y="52738"/>
                </a:lnTo>
                <a:lnTo>
                  <a:pt x="2395222" y="30430"/>
                </a:lnTo>
                <a:lnTo>
                  <a:pt x="2439687" y="13865"/>
                </a:lnTo>
                <a:lnTo>
                  <a:pt x="2486856" y="3551"/>
                </a:lnTo>
                <a:lnTo>
                  <a:pt x="2536270" y="0"/>
                </a:lnTo>
                <a:lnTo>
                  <a:pt x="2583239" y="3122"/>
                </a:lnTo>
                <a:lnTo>
                  <a:pt x="2628215" y="12217"/>
                </a:lnTo>
                <a:lnTo>
                  <a:pt x="2670799" y="26880"/>
                </a:lnTo>
                <a:lnTo>
                  <a:pt x="2710593" y="46705"/>
                </a:lnTo>
                <a:lnTo>
                  <a:pt x="2747198" y="71284"/>
                </a:lnTo>
                <a:lnTo>
                  <a:pt x="2780216" y="100213"/>
                </a:lnTo>
                <a:lnTo>
                  <a:pt x="2809248" y="133084"/>
                </a:lnTo>
                <a:lnTo>
                  <a:pt x="2833895" y="169492"/>
                </a:lnTo>
                <a:lnTo>
                  <a:pt x="2853758" y="209032"/>
                </a:lnTo>
                <a:lnTo>
                  <a:pt x="2868440" y="251295"/>
                </a:lnTo>
                <a:lnTo>
                  <a:pt x="2877542" y="295877"/>
                </a:lnTo>
                <a:lnTo>
                  <a:pt x="2880664" y="342372"/>
                </a:lnTo>
                <a:lnTo>
                  <a:pt x="2877543" y="388867"/>
                </a:lnTo>
                <a:lnTo>
                  <a:pt x="2868450" y="433449"/>
                </a:lnTo>
                <a:lnTo>
                  <a:pt x="2853792" y="475713"/>
                </a:lnTo>
                <a:lnTo>
                  <a:pt x="2833973" y="515252"/>
                </a:lnTo>
                <a:lnTo>
                  <a:pt x="2809401" y="551660"/>
                </a:lnTo>
                <a:lnTo>
                  <a:pt x="2780482" y="584532"/>
                </a:lnTo>
                <a:lnTo>
                  <a:pt x="2747620" y="613460"/>
                </a:lnTo>
                <a:lnTo>
                  <a:pt x="2711223" y="638040"/>
                </a:lnTo>
                <a:lnTo>
                  <a:pt x="2671696" y="657864"/>
                </a:lnTo>
                <a:lnTo>
                  <a:pt x="2629445" y="672527"/>
                </a:lnTo>
                <a:lnTo>
                  <a:pt x="2584876" y="681623"/>
                </a:lnTo>
                <a:lnTo>
                  <a:pt x="2538396" y="684745"/>
                </a:lnTo>
                <a:close/>
              </a:path>
            </a:pathLst>
          </a:custGeom>
          <a:solidFill>
            <a:srgbClr val="42B0F1"/>
          </a:solidFill>
        </p:spPr>
        <p:txBody>
          <a:bodyPr wrap="square" lIns="0" tIns="0" rIns="0" bIns="0" rtlCol="0"/>
          <a:lstStyle/>
          <a:p>
            <a:endParaRPr/>
          </a:p>
        </p:txBody>
      </p:sp>
      <p:sp>
        <p:nvSpPr>
          <p:cNvPr id="5" name="object 5"/>
          <p:cNvSpPr/>
          <p:nvPr/>
        </p:nvSpPr>
        <p:spPr>
          <a:xfrm>
            <a:off x="15404309" y="8490528"/>
            <a:ext cx="2883535" cy="685165"/>
          </a:xfrm>
          <a:custGeom>
            <a:avLst/>
            <a:gdLst/>
            <a:ahLst/>
            <a:cxnLst/>
            <a:rect l="l" t="t" r="r" b="b"/>
            <a:pathLst>
              <a:path w="2883534" h="685165">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883385" y="278576"/>
                </a:lnTo>
                <a:lnTo>
                  <a:pt x="2883385"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
        <p:nvSpPr>
          <p:cNvPr id="6" name="object 6"/>
          <p:cNvSpPr/>
          <p:nvPr/>
        </p:nvSpPr>
        <p:spPr>
          <a:xfrm>
            <a:off x="0" y="9486045"/>
            <a:ext cx="18287999" cy="8000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75780" y="0"/>
            <a:ext cx="6812280" cy="10287000"/>
            <a:chOff x="11475780" y="0"/>
            <a:chExt cx="6812280" cy="10287000"/>
          </a:xfrm>
        </p:grpSpPr>
        <p:sp>
          <p:nvSpPr>
            <p:cNvPr id="3" name="object 3"/>
            <p:cNvSpPr/>
            <p:nvPr/>
          </p:nvSpPr>
          <p:spPr>
            <a:xfrm>
              <a:off x="11475780" y="1"/>
              <a:ext cx="2457449" cy="10286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576108" y="1"/>
              <a:ext cx="5711890" cy="102869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475781" y="0"/>
              <a:ext cx="733425" cy="10287000"/>
            </a:xfrm>
            <a:custGeom>
              <a:avLst/>
              <a:gdLst/>
              <a:ahLst/>
              <a:cxnLst/>
              <a:rect l="l" t="t" r="r" b="b"/>
              <a:pathLst>
                <a:path w="733425" h="10287000">
                  <a:moveTo>
                    <a:pt x="733424" y="10286998"/>
                  </a:moveTo>
                  <a:lnTo>
                    <a:pt x="0" y="10286998"/>
                  </a:lnTo>
                  <a:lnTo>
                    <a:pt x="0" y="0"/>
                  </a:lnTo>
                  <a:lnTo>
                    <a:pt x="733424" y="0"/>
                  </a:lnTo>
                  <a:lnTo>
                    <a:pt x="733424" y="10286998"/>
                  </a:lnTo>
                  <a:close/>
                </a:path>
              </a:pathLst>
            </a:custGeom>
            <a:solidFill>
              <a:srgbClr val="42B0F1"/>
            </a:solidFill>
          </p:spPr>
          <p:txBody>
            <a:bodyPr wrap="square" lIns="0" tIns="0" rIns="0" bIns="0" rtlCol="0"/>
            <a:lstStyle/>
            <a:p>
              <a:endParaRPr/>
            </a:p>
          </p:txBody>
        </p:sp>
      </p:grpSp>
      <p:sp>
        <p:nvSpPr>
          <p:cNvPr id="6" name="object 6"/>
          <p:cNvSpPr txBox="1"/>
          <p:nvPr/>
        </p:nvSpPr>
        <p:spPr>
          <a:xfrm>
            <a:off x="2550113" y="1567809"/>
            <a:ext cx="7179309" cy="8255000"/>
          </a:xfrm>
          <a:prstGeom prst="rect">
            <a:avLst/>
          </a:prstGeom>
        </p:spPr>
        <p:txBody>
          <a:bodyPr vert="horz" wrap="square" lIns="0" tIns="11430" rIns="0" bIns="0" rtlCol="0">
            <a:spAutoFit/>
          </a:bodyPr>
          <a:lstStyle/>
          <a:p>
            <a:pPr marL="12700" marR="5080">
              <a:lnSpc>
                <a:spcPct val="132400"/>
              </a:lnSpc>
              <a:spcBef>
                <a:spcPts val="90"/>
              </a:spcBef>
            </a:pPr>
            <a:r>
              <a:rPr sz="2550" spc="35" dirty="0">
                <a:solidFill>
                  <a:srgbClr val="E7EDF1"/>
                </a:solidFill>
                <a:latin typeface="Verdana"/>
                <a:cs typeface="Verdana"/>
              </a:rPr>
              <a:t>This </a:t>
            </a:r>
            <a:r>
              <a:rPr sz="2550" spc="95" dirty="0">
                <a:solidFill>
                  <a:srgbClr val="E7EDF1"/>
                </a:solidFill>
                <a:latin typeface="Verdana"/>
                <a:cs typeface="Verdana"/>
              </a:rPr>
              <a:t>project </a:t>
            </a:r>
            <a:r>
              <a:rPr sz="2550" spc="-20" dirty="0">
                <a:solidFill>
                  <a:srgbClr val="E7EDF1"/>
                </a:solidFill>
                <a:latin typeface="Verdana"/>
                <a:cs typeface="Verdana"/>
              </a:rPr>
              <a:t>is </a:t>
            </a:r>
            <a:r>
              <a:rPr sz="2550" spc="40" dirty="0">
                <a:solidFill>
                  <a:srgbClr val="E7EDF1"/>
                </a:solidFill>
                <a:latin typeface="Verdana"/>
                <a:cs typeface="Verdana"/>
              </a:rPr>
              <a:t>a </a:t>
            </a:r>
            <a:r>
              <a:rPr sz="2550" spc="175" dirty="0">
                <a:solidFill>
                  <a:srgbClr val="E7EDF1"/>
                </a:solidFill>
                <a:latin typeface="Verdana"/>
                <a:cs typeface="Verdana"/>
              </a:rPr>
              <a:t>complete </a:t>
            </a:r>
            <a:r>
              <a:rPr sz="2550" spc="130" dirty="0">
                <a:solidFill>
                  <a:srgbClr val="E7EDF1"/>
                </a:solidFill>
                <a:latin typeface="Verdana"/>
                <a:cs typeface="Verdana"/>
              </a:rPr>
              <a:t>online </a:t>
            </a:r>
            <a:r>
              <a:rPr sz="2550" spc="150" dirty="0">
                <a:solidFill>
                  <a:srgbClr val="E7EDF1"/>
                </a:solidFill>
                <a:latin typeface="Verdana"/>
                <a:cs typeface="Verdana"/>
              </a:rPr>
              <a:t>quiz  </a:t>
            </a:r>
            <a:r>
              <a:rPr sz="2550" spc="175" dirty="0">
                <a:solidFill>
                  <a:srgbClr val="E7EDF1"/>
                </a:solidFill>
                <a:latin typeface="Verdana"/>
                <a:cs typeface="Verdana"/>
              </a:rPr>
              <a:t>management</a:t>
            </a:r>
            <a:r>
              <a:rPr sz="2550" spc="-100" dirty="0">
                <a:solidFill>
                  <a:srgbClr val="E7EDF1"/>
                </a:solidFill>
                <a:latin typeface="Verdana"/>
                <a:cs typeface="Verdana"/>
              </a:rPr>
              <a:t> </a:t>
            </a:r>
            <a:r>
              <a:rPr sz="2550" spc="125" dirty="0">
                <a:solidFill>
                  <a:srgbClr val="E7EDF1"/>
                </a:solidFill>
                <a:latin typeface="Verdana"/>
                <a:cs typeface="Verdana"/>
              </a:rPr>
              <a:t>platform</a:t>
            </a:r>
            <a:r>
              <a:rPr sz="2550" spc="-95" dirty="0">
                <a:solidFill>
                  <a:srgbClr val="E7EDF1"/>
                </a:solidFill>
                <a:latin typeface="Verdana"/>
                <a:cs typeface="Verdana"/>
              </a:rPr>
              <a:t> </a:t>
            </a:r>
            <a:r>
              <a:rPr sz="2550" spc="155" dirty="0">
                <a:solidFill>
                  <a:srgbClr val="E7EDF1"/>
                </a:solidFill>
                <a:latin typeface="Verdana"/>
                <a:cs typeface="Verdana"/>
              </a:rPr>
              <a:t>with</a:t>
            </a:r>
            <a:r>
              <a:rPr sz="2550" spc="-95" dirty="0">
                <a:solidFill>
                  <a:srgbClr val="E7EDF1"/>
                </a:solidFill>
                <a:latin typeface="Verdana"/>
                <a:cs typeface="Verdana"/>
              </a:rPr>
              <a:t> </a:t>
            </a:r>
            <a:r>
              <a:rPr sz="2550" spc="40" dirty="0">
                <a:solidFill>
                  <a:srgbClr val="E7EDF1"/>
                </a:solidFill>
                <a:latin typeface="Verdana"/>
                <a:cs typeface="Verdana"/>
              </a:rPr>
              <a:t>a</a:t>
            </a:r>
            <a:r>
              <a:rPr sz="2550" spc="-100" dirty="0">
                <a:solidFill>
                  <a:srgbClr val="E7EDF1"/>
                </a:solidFill>
                <a:latin typeface="Verdana"/>
                <a:cs typeface="Verdana"/>
              </a:rPr>
              <a:t> </a:t>
            </a:r>
            <a:r>
              <a:rPr sz="2550" spc="114" dirty="0">
                <a:solidFill>
                  <a:srgbClr val="E7EDF1"/>
                </a:solidFill>
                <a:latin typeface="Verdana"/>
                <a:cs typeface="Verdana"/>
              </a:rPr>
              <a:t>plethora</a:t>
            </a:r>
            <a:r>
              <a:rPr sz="2550" spc="-95" dirty="0">
                <a:solidFill>
                  <a:srgbClr val="E7EDF1"/>
                </a:solidFill>
                <a:latin typeface="Verdana"/>
                <a:cs typeface="Verdana"/>
              </a:rPr>
              <a:t> </a:t>
            </a:r>
            <a:r>
              <a:rPr sz="2550" spc="75" dirty="0">
                <a:solidFill>
                  <a:srgbClr val="E7EDF1"/>
                </a:solidFill>
                <a:latin typeface="Verdana"/>
                <a:cs typeface="Verdana"/>
              </a:rPr>
              <a:t>of  </a:t>
            </a:r>
            <a:r>
              <a:rPr sz="2550" spc="50" dirty="0">
                <a:solidFill>
                  <a:srgbClr val="E7EDF1"/>
                </a:solidFill>
                <a:latin typeface="Verdana"/>
                <a:cs typeface="Verdana"/>
              </a:rPr>
              <a:t>features</a:t>
            </a:r>
            <a:r>
              <a:rPr sz="2550" spc="-100" dirty="0">
                <a:solidFill>
                  <a:srgbClr val="E7EDF1"/>
                </a:solidFill>
                <a:latin typeface="Verdana"/>
                <a:cs typeface="Verdana"/>
              </a:rPr>
              <a:t> </a:t>
            </a:r>
            <a:r>
              <a:rPr sz="2550" spc="30" dirty="0">
                <a:solidFill>
                  <a:srgbClr val="E7EDF1"/>
                </a:solidFill>
                <a:latin typeface="Verdana"/>
                <a:cs typeface="Verdana"/>
              </a:rPr>
              <a:t>for</a:t>
            </a:r>
            <a:endParaRPr sz="2550">
              <a:latin typeface="Verdana"/>
              <a:cs typeface="Verdana"/>
            </a:endParaRPr>
          </a:p>
          <a:p>
            <a:pPr marL="12700" marR="248920" algn="just">
              <a:lnSpc>
                <a:spcPts val="4050"/>
              </a:lnSpc>
              <a:spcBef>
                <a:spcPts val="300"/>
              </a:spcBef>
            </a:pPr>
            <a:r>
              <a:rPr sz="2550" spc="85" dirty="0">
                <a:solidFill>
                  <a:srgbClr val="E7EDF1"/>
                </a:solidFill>
                <a:latin typeface="Verdana"/>
                <a:cs typeface="Verdana"/>
              </a:rPr>
              <a:t>teachers</a:t>
            </a:r>
            <a:r>
              <a:rPr sz="2550" spc="-105" dirty="0">
                <a:solidFill>
                  <a:srgbClr val="E7EDF1"/>
                </a:solidFill>
                <a:latin typeface="Verdana"/>
                <a:cs typeface="Verdana"/>
              </a:rPr>
              <a:t> </a:t>
            </a:r>
            <a:r>
              <a:rPr sz="2550" spc="175" dirty="0">
                <a:solidFill>
                  <a:srgbClr val="E7EDF1"/>
                </a:solidFill>
                <a:latin typeface="Verdana"/>
                <a:cs typeface="Verdana"/>
              </a:rPr>
              <a:t>and</a:t>
            </a:r>
            <a:r>
              <a:rPr sz="2550" spc="-100" dirty="0">
                <a:solidFill>
                  <a:srgbClr val="E7EDF1"/>
                </a:solidFill>
                <a:latin typeface="Verdana"/>
                <a:cs typeface="Verdana"/>
              </a:rPr>
              <a:t> </a:t>
            </a:r>
            <a:r>
              <a:rPr sz="2550" spc="55" dirty="0">
                <a:solidFill>
                  <a:srgbClr val="E7EDF1"/>
                </a:solidFill>
                <a:latin typeface="Verdana"/>
                <a:cs typeface="Verdana"/>
              </a:rPr>
              <a:t>students</a:t>
            </a:r>
            <a:r>
              <a:rPr sz="2100" spc="55" dirty="0">
                <a:solidFill>
                  <a:srgbClr val="E7EDF1"/>
                </a:solidFill>
                <a:latin typeface="Arial"/>
                <a:cs typeface="Arial"/>
              </a:rPr>
              <a:t>.</a:t>
            </a:r>
            <a:r>
              <a:rPr sz="2550" spc="55" dirty="0">
                <a:solidFill>
                  <a:srgbClr val="E7EDF1"/>
                </a:solidFill>
                <a:latin typeface="Verdana"/>
                <a:cs typeface="Verdana"/>
              </a:rPr>
              <a:t>It</a:t>
            </a:r>
            <a:r>
              <a:rPr sz="2550" spc="-100" dirty="0">
                <a:solidFill>
                  <a:srgbClr val="E7EDF1"/>
                </a:solidFill>
                <a:latin typeface="Verdana"/>
                <a:cs typeface="Verdana"/>
              </a:rPr>
              <a:t> </a:t>
            </a:r>
            <a:r>
              <a:rPr sz="2550" spc="75" dirty="0">
                <a:solidFill>
                  <a:srgbClr val="E7EDF1"/>
                </a:solidFill>
                <a:latin typeface="Verdana"/>
                <a:cs typeface="Verdana"/>
              </a:rPr>
              <a:t>provides</a:t>
            </a:r>
            <a:r>
              <a:rPr sz="2550" spc="-100" dirty="0">
                <a:solidFill>
                  <a:srgbClr val="E7EDF1"/>
                </a:solidFill>
                <a:latin typeface="Verdana"/>
                <a:cs typeface="Verdana"/>
              </a:rPr>
              <a:t> </a:t>
            </a:r>
            <a:r>
              <a:rPr sz="2550" spc="70" dirty="0">
                <a:solidFill>
                  <a:srgbClr val="E7EDF1"/>
                </a:solidFill>
                <a:latin typeface="Verdana"/>
                <a:cs typeface="Verdana"/>
              </a:rPr>
              <a:t>all</a:t>
            </a:r>
            <a:r>
              <a:rPr sz="2550" spc="-100" dirty="0">
                <a:solidFill>
                  <a:srgbClr val="E7EDF1"/>
                </a:solidFill>
                <a:latin typeface="Verdana"/>
                <a:cs typeface="Verdana"/>
              </a:rPr>
              <a:t> </a:t>
            </a:r>
            <a:r>
              <a:rPr sz="2550" spc="125" dirty="0">
                <a:solidFill>
                  <a:srgbClr val="E7EDF1"/>
                </a:solidFill>
                <a:latin typeface="Verdana"/>
                <a:cs typeface="Verdana"/>
              </a:rPr>
              <a:t>the  </a:t>
            </a:r>
            <a:r>
              <a:rPr sz="2550" spc="105" dirty="0">
                <a:solidFill>
                  <a:srgbClr val="E7EDF1"/>
                </a:solidFill>
                <a:latin typeface="Verdana"/>
                <a:cs typeface="Verdana"/>
              </a:rPr>
              <a:t>basic</a:t>
            </a:r>
            <a:r>
              <a:rPr sz="2550" spc="-95" dirty="0">
                <a:solidFill>
                  <a:srgbClr val="E7EDF1"/>
                </a:solidFill>
                <a:latin typeface="Verdana"/>
                <a:cs typeface="Verdana"/>
              </a:rPr>
              <a:t> </a:t>
            </a:r>
            <a:r>
              <a:rPr sz="2550" spc="95" dirty="0">
                <a:solidFill>
                  <a:srgbClr val="E7EDF1"/>
                </a:solidFill>
                <a:latin typeface="Verdana"/>
                <a:cs typeface="Verdana"/>
              </a:rPr>
              <a:t>functionalities</a:t>
            </a:r>
            <a:r>
              <a:rPr sz="2550" spc="-90" dirty="0">
                <a:solidFill>
                  <a:srgbClr val="E7EDF1"/>
                </a:solidFill>
                <a:latin typeface="Verdana"/>
                <a:cs typeface="Verdana"/>
              </a:rPr>
              <a:t> </a:t>
            </a:r>
            <a:r>
              <a:rPr sz="2550" spc="75" dirty="0">
                <a:solidFill>
                  <a:srgbClr val="E7EDF1"/>
                </a:solidFill>
                <a:latin typeface="Verdana"/>
                <a:cs typeface="Verdana"/>
              </a:rPr>
              <a:t>of</a:t>
            </a:r>
            <a:r>
              <a:rPr sz="2550" spc="-90" dirty="0">
                <a:solidFill>
                  <a:srgbClr val="E7EDF1"/>
                </a:solidFill>
                <a:latin typeface="Verdana"/>
                <a:cs typeface="Verdana"/>
              </a:rPr>
              <a:t> </a:t>
            </a:r>
            <a:r>
              <a:rPr sz="2550" spc="40" dirty="0">
                <a:solidFill>
                  <a:srgbClr val="E7EDF1"/>
                </a:solidFill>
                <a:latin typeface="Verdana"/>
                <a:cs typeface="Verdana"/>
              </a:rPr>
              <a:t>a</a:t>
            </a:r>
            <a:r>
              <a:rPr sz="2550" spc="-95" dirty="0">
                <a:solidFill>
                  <a:srgbClr val="E7EDF1"/>
                </a:solidFill>
                <a:latin typeface="Verdana"/>
                <a:cs typeface="Verdana"/>
              </a:rPr>
              <a:t> </a:t>
            </a:r>
            <a:r>
              <a:rPr sz="2550" spc="150" dirty="0">
                <a:solidFill>
                  <a:srgbClr val="E7EDF1"/>
                </a:solidFill>
                <a:latin typeface="Verdana"/>
                <a:cs typeface="Verdana"/>
              </a:rPr>
              <a:t>quiz</a:t>
            </a:r>
            <a:r>
              <a:rPr sz="2550" spc="-90" dirty="0">
                <a:solidFill>
                  <a:srgbClr val="E7EDF1"/>
                </a:solidFill>
                <a:latin typeface="Verdana"/>
                <a:cs typeface="Verdana"/>
              </a:rPr>
              <a:t> </a:t>
            </a:r>
            <a:r>
              <a:rPr sz="2550" spc="100" dirty="0">
                <a:solidFill>
                  <a:srgbClr val="E7EDF1"/>
                </a:solidFill>
                <a:latin typeface="Verdana"/>
                <a:cs typeface="Verdana"/>
              </a:rPr>
              <a:t>portal</a:t>
            </a:r>
            <a:r>
              <a:rPr sz="2550" spc="-90" dirty="0">
                <a:solidFill>
                  <a:srgbClr val="E7EDF1"/>
                </a:solidFill>
                <a:latin typeface="Verdana"/>
                <a:cs typeface="Verdana"/>
              </a:rPr>
              <a:t> </a:t>
            </a:r>
            <a:r>
              <a:rPr sz="2550" spc="75" dirty="0">
                <a:solidFill>
                  <a:srgbClr val="E7EDF1"/>
                </a:solidFill>
                <a:latin typeface="Verdana"/>
                <a:cs typeface="Verdana"/>
              </a:rPr>
              <a:t>like  </a:t>
            </a:r>
            <a:r>
              <a:rPr sz="2550" spc="90" dirty="0">
                <a:solidFill>
                  <a:srgbClr val="E7EDF1"/>
                </a:solidFill>
                <a:latin typeface="Verdana"/>
                <a:cs typeface="Verdana"/>
              </a:rPr>
              <a:t>timer</a:t>
            </a:r>
            <a:r>
              <a:rPr sz="2100" spc="90" dirty="0">
                <a:solidFill>
                  <a:srgbClr val="E7EDF1"/>
                </a:solidFill>
                <a:latin typeface="Arial"/>
                <a:cs typeface="Arial"/>
              </a:rPr>
              <a:t>,</a:t>
            </a:r>
            <a:r>
              <a:rPr sz="2100" spc="210" dirty="0">
                <a:solidFill>
                  <a:srgbClr val="E7EDF1"/>
                </a:solidFill>
                <a:latin typeface="Arial"/>
                <a:cs typeface="Arial"/>
              </a:rPr>
              <a:t> </a:t>
            </a:r>
            <a:r>
              <a:rPr sz="2550" spc="80" dirty="0">
                <a:solidFill>
                  <a:srgbClr val="E7EDF1"/>
                </a:solidFill>
                <a:latin typeface="Verdana"/>
                <a:cs typeface="Verdana"/>
              </a:rPr>
              <a:t>scoring</a:t>
            </a:r>
            <a:r>
              <a:rPr sz="2100" spc="80" dirty="0">
                <a:solidFill>
                  <a:srgbClr val="E7EDF1"/>
                </a:solidFill>
                <a:latin typeface="Arial"/>
                <a:cs typeface="Arial"/>
              </a:rPr>
              <a:t>,</a:t>
            </a:r>
            <a:endParaRPr sz="2100">
              <a:latin typeface="Arial"/>
              <a:cs typeface="Arial"/>
            </a:endParaRPr>
          </a:p>
          <a:p>
            <a:pPr marL="12700" marR="262890">
              <a:lnSpc>
                <a:spcPts val="4050"/>
              </a:lnSpc>
            </a:pPr>
            <a:r>
              <a:rPr sz="2550" spc="100" dirty="0">
                <a:solidFill>
                  <a:srgbClr val="E7EDF1"/>
                </a:solidFill>
                <a:latin typeface="Verdana"/>
                <a:cs typeface="Verdana"/>
              </a:rPr>
              <a:t>ranking </a:t>
            </a:r>
            <a:r>
              <a:rPr sz="2550" spc="95" dirty="0">
                <a:solidFill>
                  <a:srgbClr val="E7EDF1"/>
                </a:solidFill>
                <a:latin typeface="Verdana"/>
                <a:cs typeface="Verdana"/>
              </a:rPr>
              <a:t>etc</a:t>
            </a:r>
            <a:r>
              <a:rPr sz="2100" spc="95" dirty="0">
                <a:solidFill>
                  <a:srgbClr val="E7EDF1"/>
                </a:solidFill>
                <a:latin typeface="Arial"/>
                <a:cs typeface="Arial"/>
              </a:rPr>
              <a:t>. </a:t>
            </a:r>
            <a:r>
              <a:rPr sz="2550" spc="114" dirty="0">
                <a:solidFill>
                  <a:srgbClr val="E7EDF1"/>
                </a:solidFill>
                <a:latin typeface="Verdana"/>
                <a:cs typeface="Verdana"/>
              </a:rPr>
              <a:t>alongside </a:t>
            </a:r>
            <a:r>
              <a:rPr sz="2550" spc="25" dirty="0">
                <a:solidFill>
                  <a:srgbClr val="E7EDF1"/>
                </a:solidFill>
                <a:latin typeface="Verdana"/>
                <a:cs typeface="Verdana"/>
              </a:rPr>
              <a:t>analysis </a:t>
            </a:r>
            <a:r>
              <a:rPr sz="2550" spc="75" dirty="0">
                <a:solidFill>
                  <a:srgbClr val="E7EDF1"/>
                </a:solidFill>
                <a:latin typeface="Verdana"/>
                <a:cs typeface="Verdana"/>
              </a:rPr>
              <a:t>of</a:t>
            </a:r>
            <a:r>
              <a:rPr sz="2550" spc="-555" dirty="0">
                <a:solidFill>
                  <a:srgbClr val="E7EDF1"/>
                </a:solidFill>
                <a:latin typeface="Verdana"/>
                <a:cs typeface="Verdana"/>
              </a:rPr>
              <a:t> </a:t>
            </a:r>
            <a:r>
              <a:rPr sz="2550" spc="35" dirty="0">
                <a:solidFill>
                  <a:srgbClr val="E7EDF1"/>
                </a:solidFill>
                <a:latin typeface="Verdana"/>
                <a:cs typeface="Verdana"/>
              </a:rPr>
              <a:t>results  </a:t>
            </a:r>
            <a:r>
              <a:rPr sz="2550" spc="120" dirty="0">
                <a:solidFill>
                  <a:srgbClr val="E7EDF1"/>
                </a:solidFill>
                <a:latin typeface="Verdana"/>
                <a:cs typeface="Verdana"/>
              </a:rPr>
              <a:t>from </a:t>
            </a:r>
            <a:r>
              <a:rPr sz="2550" spc="125" dirty="0">
                <a:solidFill>
                  <a:srgbClr val="E7EDF1"/>
                </a:solidFill>
                <a:latin typeface="Verdana"/>
                <a:cs typeface="Verdana"/>
              </a:rPr>
              <a:t>the </a:t>
            </a:r>
            <a:r>
              <a:rPr sz="2550" spc="95" dirty="0">
                <a:solidFill>
                  <a:srgbClr val="E7EDF1"/>
                </a:solidFill>
                <a:latin typeface="Verdana"/>
                <a:cs typeface="Verdana"/>
              </a:rPr>
              <a:t>students </a:t>
            </a:r>
            <a:r>
              <a:rPr sz="2550" spc="170" dirty="0">
                <a:solidFill>
                  <a:srgbClr val="E7EDF1"/>
                </a:solidFill>
                <a:latin typeface="Verdana"/>
                <a:cs typeface="Verdana"/>
              </a:rPr>
              <a:t>on </a:t>
            </a:r>
            <a:r>
              <a:rPr sz="2550" spc="125" dirty="0">
                <a:solidFill>
                  <a:srgbClr val="E7EDF1"/>
                </a:solidFill>
                <a:latin typeface="Verdana"/>
                <a:cs typeface="Verdana"/>
              </a:rPr>
              <a:t>the </a:t>
            </a:r>
            <a:r>
              <a:rPr sz="2550" spc="105" dirty="0">
                <a:solidFill>
                  <a:srgbClr val="E7EDF1"/>
                </a:solidFill>
                <a:latin typeface="Verdana"/>
                <a:cs typeface="Verdana"/>
              </a:rPr>
              <a:t>teacher  </a:t>
            </a:r>
            <a:r>
              <a:rPr sz="2550" spc="120" dirty="0">
                <a:solidFill>
                  <a:srgbClr val="E7EDF1"/>
                </a:solidFill>
                <a:latin typeface="Verdana"/>
                <a:cs typeface="Verdana"/>
              </a:rPr>
              <a:t>dashboard</a:t>
            </a:r>
            <a:r>
              <a:rPr sz="2100" spc="120" dirty="0">
                <a:solidFill>
                  <a:srgbClr val="E7EDF1"/>
                </a:solidFill>
                <a:latin typeface="Arial"/>
                <a:cs typeface="Arial"/>
              </a:rPr>
              <a:t>,</a:t>
            </a:r>
            <a:r>
              <a:rPr sz="2100" spc="210" dirty="0">
                <a:solidFill>
                  <a:srgbClr val="E7EDF1"/>
                </a:solidFill>
                <a:latin typeface="Arial"/>
                <a:cs typeface="Arial"/>
              </a:rPr>
              <a:t> </a:t>
            </a:r>
            <a:r>
              <a:rPr sz="2550" spc="110" dirty="0">
                <a:solidFill>
                  <a:srgbClr val="E7EDF1"/>
                </a:solidFill>
                <a:latin typeface="Verdana"/>
                <a:cs typeface="Verdana"/>
              </a:rPr>
              <a:t>summary</a:t>
            </a:r>
            <a:endParaRPr sz="2550">
              <a:latin typeface="Verdana"/>
              <a:cs typeface="Verdana"/>
            </a:endParaRPr>
          </a:p>
          <a:p>
            <a:pPr marL="12700" marR="73660" algn="just">
              <a:lnSpc>
                <a:spcPts val="4050"/>
              </a:lnSpc>
            </a:pPr>
            <a:r>
              <a:rPr sz="2550" spc="75" dirty="0">
                <a:solidFill>
                  <a:srgbClr val="E7EDF1"/>
                </a:solidFill>
                <a:latin typeface="Verdana"/>
                <a:cs typeface="Verdana"/>
              </a:rPr>
              <a:t>of</a:t>
            </a:r>
            <a:r>
              <a:rPr sz="2550" spc="-95" dirty="0">
                <a:solidFill>
                  <a:srgbClr val="E7EDF1"/>
                </a:solidFill>
                <a:latin typeface="Verdana"/>
                <a:cs typeface="Verdana"/>
              </a:rPr>
              <a:t> </a:t>
            </a:r>
            <a:r>
              <a:rPr sz="2550" spc="20" dirty="0">
                <a:solidFill>
                  <a:srgbClr val="E7EDF1"/>
                </a:solidFill>
                <a:latin typeface="Verdana"/>
                <a:cs typeface="Verdana"/>
              </a:rPr>
              <a:t>tests</a:t>
            </a:r>
            <a:r>
              <a:rPr sz="2550" spc="-90" dirty="0">
                <a:solidFill>
                  <a:srgbClr val="E7EDF1"/>
                </a:solidFill>
                <a:latin typeface="Verdana"/>
                <a:cs typeface="Verdana"/>
              </a:rPr>
              <a:t> </a:t>
            </a:r>
            <a:r>
              <a:rPr sz="2550" spc="30" dirty="0">
                <a:solidFill>
                  <a:srgbClr val="E7EDF1"/>
                </a:solidFill>
                <a:latin typeface="Verdana"/>
                <a:cs typeface="Verdana"/>
              </a:rPr>
              <a:t>for</a:t>
            </a:r>
            <a:r>
              <a:rPr sz="2550" spc="-90" dirty="0">
                <a:solidFill>
                  <a:srgbClr val="E7EDF1"/>
                </a:solidFill>
                <a:latin typeface="Verdana"/>
                <a:cs typeface="Verdana"/>
              </a:rPr>
              <a:t> </a:t>
            </a:r>
            <a:r>
              <a:rPr sz="2550" spc="125" dirty="0">
                <a:solidFill>
                  <a:srgbClr val="E7EDF1"/>
                </a:solidFill>
                <a:latin typeface="Verdana"/>
                <a:cs typeface="Verdana"/>
              </a:rPr>
              <a:t>the</a:t>
            </a:r>
            <a:r>
              <a:rPr sz="2550" spc="-90" dirty="0">
                <a:solidFill>
                  <a:srgbClr val="E7EDF1"/>
                </a:solidFill>
                <a:latin typeface="Verdana"/>
                <a:cs typeface="Verdana"/>
              </a:rPr>
              <a:t> </a:t>
            </a:r>
            <a:r>
              <a:rPr sz="2550" spc="100" dirty="0">
                <a:solidFill>
                  <a:srgbClr val="E7EDF1"/>
                </a:solidFill>
                <a:latin typeface="Verdana"/>
                <a:cs typeface="Verdana"/>
              </a:rPr>
              <a:t>student</a:t>
            </a:r>
            <a:r>
              <a:rPr sz="2100" spc="100" dirty="0">
                <a:solidFill>
                  <a:srgbClr val="E7EDF1"/>
                </a:solidFill>
                <a:latin typeface="Arial"/>
                <a:cs typeface="Arial"/>
              </a:rPr>
              <a:t>,</a:t>
            </a:r>
            <a:r>
              <a:rPr sz="2100" spc="220" dirty="0">
                <a:solidFill>
                  <a:srgbClr val="E7EDF1"/>
                </a:solidFill>
                <a:latin typeface="Arial"/>
                <a:cs typeface="Arial"/>
              </a:rPr>
              <a:t> </a:t>
            </a:r>
            <a:r>
              <a:rPr sz="2550" spc="114" dirty="0">
                <a:solidFill>
                  <a:srgbClr val="E7EDF1"/>
                </a:solidFill>
                <a:latin typeface="Verdana"/>
                <a:cs typeface="Verdana"/>
              </a:rPr>
              <a:t>Login</a:t>
            </a:r>
            <a:r>
              <a:rPr sz="2550" spc="-90" dirty="0">
                <a:solidFill>
                  <a:srgbClr val="E7EDF1"/>
                </a:solidFill>
                <a:latin typeface="Verdana"/>
                <a:cs typeface="Verdana"/>
              </a:rPr>
              <a:t> </a:t>
            </a:r>
            <a:r>
              <a:rPr sz="2550" spc="175" dirty="0">
                <a:solidFill>
                  <a:srgbClr val="E7EDF1"/>
                </a:solidFill>
                <a:latin typeface="Verdana"/>
                <a:cs typeface="Verdana"/>
              </a:rPr>
              <a:t>and</a:t>
            </a:r>
            <a:r>
              <a:rPr sz="2550" spc="-95" dirty="0">
                <a:solidFill>
                  <a:srgbClr val="E7EDF1"/>
                </a:solidFill>
                <a:latin typeface="Verdana"/>
                <a:cs typeface="Verdana"/>
              </a:rPr>
              <a:t> </a:t>
            </a:r>
            <a:r>
              <a:rPr sz="2550" spc="130" dirty="0">
                <a:solidFill>
                  <a:srgbClr val="E7EDF1"/>
                </a:solidFill>
                <a:latin typeface="Verdana"/>
                <a:cs typeface="Verdana"/>
              </a:rPr>
              <a:t>signup  </a:t>
            </a:r>
            <a:r>
              <a:rPr sz="2550" spc="100" dirty="0">
                <a:solidFill>
                  <a:srgbClr val="E7EDF1"/>
                </a:solidFill>
                <a:latin typeface="Verdana"/>
                <a:cs typeface="Verdana"/>
              </a:rPr>
              <a:t>using</a:t>
            </a:r>
            <a:r>
              <a:rPr sz="2550" spc="-100" dirty="0">
                <a:solidFill>
                  <a:srgbClr val="E7EDF1"/>
                </a:solidFill>
                <a:latin typeface="Verdana"/>
                <a:cs typeface="Verdana"/>
              </a:rPr>
              <a:t> </a:t>
            </a:r>
            <a:r>
              <a:rPr sz="2550" spc="40" dirty="0">
                <a:solidFill>
                  <a:srgbClr val="E7EDF1"/>
                </a:solidFill>
                <a:latin typeface="Verdana"/>
                <a:cs typeface="Verdana"/>
              </a:rPr>
              <a:t>a</a:t>
            </a:r>
            <a:r>
              <a:rPr sz="2550" spc="-95" dirty="0">
                <a:solidFill>
                  <a:srgbClr val="E7EDF1"/>
                </a:solidFill>
                <a:latin typeface="Verdana"/>
                <a:cs typeface="Verdana"/>
              </a:rPr>
              <a:t> </a:t>
            </a:r>
            <a:r>
              <a:rPr sz="2550" spc="125" dirty="0">
                <a:solidFill>
                  <a:srgbClr val="E7EDF1"/>
                </a:solidFill>
                <a:latin typeface="Verdana"/>
                <a:cs typeface="Verdana"/>
              </a:rPr>
              <a:t>Google</a:t>
            </a:r>
            <a:r>
              <a:rPr sz="2550" spc="-100" dirty="0">
                <a:solidFill>
                  <a:srgbClr val="E7EDF1"/>
                </a:solidFill>
                <a:latin typeface="Verdana"/>
                <a:cs typeface="Verdana"/>
              </a:rPr>
              <a:t> </a:t>
            </a:r>
            <a:r>
              <a:rPr sz="2550" spc="160" dirty="0">
                <a:solidFill>
                  <a:srgbClr val="E7EDF1"/>
                </a:solidFill>
                <a:latin typeface="Verdana"/>
                <a:cs typeface="Verdana"/>
              </a:rPr>
              <a:t>account</a:t>
            </a:r>
            <a:r>
              <a:rPr sz="2550" spc="-95" dirty="0">
                <a:solidFill>
                  <a:srgbClr val="E7EDF1"/>
                </a:solidFill>
                <a:latin typeface="Verdana"/>
                <a:cs typeface="Verdana"/>
              </a:rPr>
              <a:t> </a:t>
            </a:r>
            <a:r>
              <a:rPr sz="2550" spc="30" dirty="0">
                <a:solidFill>
                  <a:srgbClr val="E7EDF1"/>
                </a:solidFill>
                <a:latin typeface="Verdana"/>
                <a:cs typeface="Verdana"/>
              </a:rPr>
              <a:t>for</a:t>
            </a:r>
            <a:r>
              <a:rPr sz="2550" spc="-95" dirty="0">
                <a:solidFill>
                  <a:srgbClr val="E7EDF1"/>
                </a:solidFill>
                <a:latin typeface="Verdana"/>
                <a:cs typeface="Verdana"/>
              </a:rPr>
              <a:t> </a:t>
            </a:r>
            <a:r>
              <a:rPr sz="2550" spc="180" dirty="0">
                <a:solidFill>
                  <a:srgbClr val="E7EDF1"/>
                </a:solidFill>
                <a:latin typeface="Verdana"/>
                <a:cs typeface="Verdana"/>
              </a:rPr>
              <a:t>both</a:t>
            </a:r>
            <a:r>
              <a:rPr sz="2550" spc="-100" dirty="0">
                <a:solidFill>
                  <a:srgbClr val="E7EDF1"/>
                </a:solidFill>
                <a:latin typeface="Verdana"/>
                <a:cs typeface="Verdana"/>
              </a:rPr>
              <a:t> </a:t>
            </a:r>
            <a:r>
              <a:rPr sz="2550" spc="105" dirty="0">
                <a:solidFill>
                  <a:srgbClr val="E7EDF1"/>
                </a:solidFill>
                <a:latin typeface="Verdana"/>
                <a:cs typeface="Verdana"/>
              </a:rPr>
              <a:t>teacher  </a:t>
            </a:r>
            <a:r>
              <a:rPr sz="2550" spc="175" dirty="0">
                <a:solidFill>
                  <a:srgbClr val="E7EDF1"/>
                </a:solidFill>
                <a:latin typeface="Verdana"/>
                <a:cs typeface="Verdana"/>
              </a:rPr>
              <a:t>and</a:t>
            </a:r>
            <a:r>
              <a:rPr sz="2550" spc="-100" dirty="0">
                <a:solidFill>
                  <a:srgbClr val="E7EDF1"/>
                </a:solidFill>
                <a:latin typeface="Verdana"/>
                <a:cs typeface="Verdana"/>
              </a:rPr>
              <a:t> </a:t>
            </a:r>
            <a:r>
              <a:rPr sz="2550" spc="105" dirty="0">
                <a:solidFill>
                  <a:srgbClr val="E7EDF1"/>
                </a:solidFill>
                <a:latin typeface="Verdana"/>
                <a:cs typeface="Verdana"/>
              </a:rPr>
              <a:t>student</a:t>
            </a:r>
            <a:r>
              <a:rPr sz="2100" spc="105" dirty="0">
                <a:solidFill>
                  <a:srgbClr val="E7EDF1"/>
                </a:solidFill>
                <a:latin typeface="Arial"/>
                <a:cs typeface="Arial"/>
              </a:rPr>
              <a:t>.</a:t>
            </a:r>
            <a:endParaRPr sz="2100">
              <a:latin typeface="Arial"/>
              <a:cs typeface="Arial"/>
            </a:endParaRPr>
          </a:p>
          <a:p>
            <a:pPr marL="12700" marR="65405">
              <a:lnSpc>
                <a:spcPts val="4050"/>
              </a:lnSpc>
            </a:pPr>
            <a:r>
              <a:rPr sz="2550" spc="-100" dirty="0">
                <a:solidFill>
                  <a:srgbClr val="E7EDF1"/>
                </a:solidFill>
                <a:latin typeface="Verdana"/>
                <a:cs typeface="Verdana"/>
              </a:rPr>
              <a:t>It </a:t>
            </a:r>
            <a:r>
              <a:rPr sz="2550" spc="75" dirty="0">
                <a:solidFill>
                  <a:srgbClr val="E7EDF1"/>
                </a:solidFill>
                <a:latin typeface="Verdana"/>
                <a:cs typeface="Verdana"/>
              </a:rPr>
              <a:t>provides </a:t>
            </a:r>
            <a:r>
              <a:rPr sz="2550" spc="40" dirty="0">
                <a:solidFill>
                  <a:srgbClr val="E7EDF1"/>
                </a:solidFill>
                <a:latin typeface="Verdana"/>
                <a:cs typeface="Verdana"/>
              </a:rPr>
              <a:t>a </a:t>
            </a:r>
            <a:r>
              <a:rPr sz="2550" spc="155" dirty="0">
                <a:solidFill>
                  <a:srgbClr val="E7EDF1"/>
                </a:solidFill>
                <a:latin typeface="Verdana"/>
                <a:cs typeface="Verdana"/>
              </a:rPr>
              <a:t>smooth </a:t>
            </a:r>
            <a:r>
              <a:rPr sz="2550" spc="35" dirty="0">
                <a:solidFill>
                  <a:srgbClr val="E7EDF1"/>
                </a:solidFill>
                <a:latin typeface="Verdana"/>
                <a:cs typeface="Verdana"/>
              </a:rPr>
              <a:t>user </a:t>
            </a:r>
            <a:r>
              <a:rPr sz="2550" spc="85" dirty="0">
                <a:solidFill>
                  <a:srgbClr val="E7EDF1"/>
                </a:solidFill>
                <a:latin typeface="Verdana"/>
                <a:cs typeface="Verdana"/>
              </a:rPr>
              <a:t>interface </a:t>
            </a:r>
            <a:r>
              <a:rPr sz="2550" spc="30" dirty="0">
                <a:solidFill>
                  <a:srgbClr val="E7EDF1"/>
                </a:solidFill>
                <a:latin typeface="Verdana"/>
                <a:cs typeface="Verdana"/>
              </a:rPr>
              <a:t>for  </a:t>
            </a:r>
            <a:r>
              <a:rPr sz="2550" spc="180" dirty="0">
                <a:solidFill>
                  <a:srgbClr val="E7EDF1"/>
                </a:solidFill>
                <a:latin typeface="Verdana"/>
                <a:cs typeface="Verdana"/>
              </a:rPr>
              <a:t>both</a:t>
            </a:r>
            <a:r>
              <a:rPr sz="2550" spc="-100" dirty="0">
                <a:solidFill>
                  <a:srgbClr val="E7EDF1"/>
                </a:solidFill>
                <a:latin typeface="Verdana"/>
                <a:cs typeface="Verdana"/>
              </a:rPr>
              <a:t> </a:t>
            </a:r>
            <a:r>
              <a:rPr sz="2550" spc="125" dirty="0">
                <a:solidFill>
                  <a:srgbClr val="E7EDF1"/>
                </a:solidFill>
                <a:latin typeface="Verdana"/>
                <a:cs typeface="Verdana"/>
              </a:rPr>
              <a:t>the</a:t>
            </a:r>
            <a:r>
              <a:rPr sz="2550" spc="-95" dirty="0">
                <a:solidFill>
                  <a:srgbClr val="E7EDF1"/>
                </a:solidFill>
                <a:latin typeface="Verdana"/>
                <a:cs typeface="Verdana"/>
              </a:rPr>
              <a:t> </a:t>
            </a:r>
            <a:r>
              <a:rPr sz="2550" spc="85" dirty="0">
                <a:solidFill>
                  <a:srgbClr val="E7EDF1"/>
                </a:solidFill>
                <a:latin typeface="Verdana"/>
                <a:cs typeface="Verdana"/>
              </a:rPr>
              <a:t>teachers</a:t>
            </a:r>
            <a:r>
              <a:rPr sz="2550" spc="-95" dirty="0">
                <a:solidFill>
                  <a:srgbClr val="E7EDF1"/>
                </a:solidFill>
                <a:latin typeface="Verdana"/>
                <a:cs typeface="Verdana"/>
              </a:rPr>
              <a:t> </a:t>
            </a:r>
            <a:r>
              <a:rPr sz="2550" spc="175" dirty="0">
                <a:solidFill>
                  <a:srgbClr val="E7EDF1"/>
                </a:solidFill>
                <a:latin typeface="Verdana"/>
                <a:cs typeface="Verdana"/>
              </a:rPr>
              <a:t>and</a:t>
            </a:r>
            <a:r>
              <a:rPr sz="2550" spc="-100" dirty="0">
                <a:solidFill>
                  <a:srgbClr val="E7EDF1"/>
                </a:solidFill>
                <a:latin typeface="Verdana"/>
                <a:cs typeface="Verdana"/>
              </a:rPr>
              <a:t> </a:t>
            </a:r>
            <a:r>
              <a:rPr sz="2550" spc="95" dirty="0">
                <a:solidFill>
                  <a:srgbClr val="E7EDF1"/>
                </a:solidFill>
                <a:latin typeface="Verdana"/>
                <a:cs typeface="Verdana"/>
              </a:rPr>
              <a:t>students</a:t>
            </a:r>
            <a:r>
              <a:rPr sz="2550" spc="-95" dirty="0">
                <a:solidFill>
                  <a:srgbClr val="E7EDF1"/>
                </a:solidFill>
                <a:latin typeface="Verdana"/>
                <a:cs typeface="Verdana"/>
              </a:rPr>
              <a:t> </a:t>
            </a:r>
            <a:r>
              <a:rPr sz="2550" spc="110" dirty="0">
                <a:solidFill>
                  <a:srgbClr val="E7EDF1"/>
                </a:solidFill>
                <a:latin typeface="Verdana"/>
                <a:cs typeface="Verdana"/>
              </a:rPr>
              <a:t>to</a:t>
            </a:r>
            <a:r>
              <a:rPr sz="2550" spc="-95" dirty="0">
                <a:solidFill>
                  <a:srgbClr val="E7EDF1"/>
                </a:solidFill>
                <a:latin typeface="Verdana"/>
                <a:cs typeface="Verdana"/>
              </a:rPr>
              <a:t> </a:t>
            </a:r>
            <a:r>
              <a:rPr sz="2550" spc="85" dirty="0">
                <a:solidFill>
                  <a:srgbClr val="E7EDF1"/>
                </a:solidFill>
                <a:latin typeface="Verdana"/>
                <a:cs typeface="Verdana"/>
              </a:rPr>
              <a:t>create  </a:t>
            </a:r>
            <a:r>
              <a:rPr sz="2550" spc="175" dirty="0">
                <a:solidFill>
                  <a:srgbClr val="E7EDF1"/>
                </a:solidFill>
                <a:latin typeface="Verdana"/>
                <a:cs typeface="Verdana"/>
              </a:rPr>
              <a:t>and</a:t>
            </a:r>
            <a:r>
              <a:rPr sz="2550" spc="-100" dirty="0">
                <a:solidFill>
                  <a:srgbClr val="E7EDF1"/>
                </a:solidFill>
                <a:latin typeface="Verdana"/>
                <a:cs typeface="Verdana"/>
              </a:rPr>
              <a:t> </a:t>
            </a:r>
            <a:r>
              <a:rPr sz="2550" spc="155" dirty="0">
                <a:solidFill>
                  <a:srgbClr val="E7EDF1"/>
                </a:solidFill>
                <a:latin typeface="Verdana"/>
                <a:cs typeface="Verdana"/>
              </a:rPr>
              <a:t>attempt</a:t>
            </a:r>
            <a:endParaRPr sz="2550">
              <a:latin typeface="Verdana"/>
              <a:cs typeface="Verdana"/>
            </a:endParaRPr>
          </a:p>
          <a:p>
            <a:pPr marL="12700">
              <a:lnSpc>
                <a:spcPct val="100000"/>
              </a:lnSpc>
              <a:spcBef>
                <a:spcPts val="690"/>
              </a:spcBef>
            </a:pPr>
            <a:r>
              <a:rPr sz="2550" spc="85" dirty="0">
                <a:solidFill>
                  <a:srgbClr val="E7EDF1"/>
                </a:solidFill>
                <a:latin typeface="Verdana"/>
                <a:cs typeface="Verdana"/>
              </a:rPr>
              <a:t>different </a:t>
            </a:r>
            <a:r>
              <a:rPr sz="2550" spc="105" dirty="0">
                <a:solidFill>
                  <a:srgbClr val="E7EDF1"/>
                </a:solidFill>
                <a:latin typeface="Verdana"/>
                <a:cs typeface="Verdana"/>
              </a:rPr>
              <a:t>kinds </a:t>
            </a:r>
            <a:r>
              <a:rPr sz="2550" spc="75" dirty="0">
                <a:solidFill>
                  <a:srgbClr val="E7EDF1"/>
                </a:solidFill>
                <a:latin typeface="Verdana"/>
                <a:cs typeface="Verdana"/>
              </a:rPr>
              <a:t>of </a:t>
            </a:r>
            <a:r>
              <a:rPr sz="2550" spc="110" dirty="0">
                <a:solidFill>
                  <a:srgbClr val="E7EDF1"/>
                </a:solidFill>
                <a:latin typeface="Verdana"/>
                <a:cs typeface="Verdana"/>
              </a:rPr>
              <a:t>quizzes</a:t>
            </a:r>
            <a:r>
              <a:rPr sz="2550" spc="-655" dirty="0">
                <a:solidFill>
                  <a:srgbClr val="E7EDF1"/>
                </a:solidFill>
                <a:latin typeface="Verdana"/>
                <a:cs typeface="Verdana"/>
              </a:rPr>
              <a:t> </a:t>
            </a:r>
            <a:r>
              <a:rPr sz="2550" spc="45" dirty="0">
                <a:solidFill>
                  <a:srgbClr val="E7EDF1"/>
                </a:solidFill>
                <a:latin typeface="Verdana"/>
                <a:cs typeface="Verdana"/>
              </a:rPr>
              <a:t>seamlessly</a:t>
            </a:r>
            <a:r>
              <a:rPr sz="2100" spc="45" dirty="0">
                <a:solidFill>
                  <a:srgbClr val="E7EDF1"/>
                </a:solidFill>
                <a:latin typeface="Arial"/>
                <a:cs typeface="Arial"/>
              </a:rPr>
              <a:t>.</a:t>
            </a:r>
            <a:endParaRPr sz="2100">
              <a:latin typeface="Arial"/>
              <a:cs typeface="Arial"/>
            </a:endParaRPr>
          </a:p>
        </p:txBody>
      </p:sp>
      <p:sp>
        <p:nvSpPr>
          <p:cNvPr id="7" name="object 7"/>
          <p:cNvSpPr txBox="1">
            <a:spLocks noGrp="1"/>
          </p:cNvSpPr>
          <p:nvPr>
            <p:ph type="title"/>
          </p:nvPr>
        </p:nvSpPr>
        <p:spPr>
          <a:xfrm>
            <a:off x="2512573" y="628683"/>
            <a:ext cx="2948940" cy="817880"/>
          </a:xfrm>
          <a:prstGeom prst="rect">
            <a:avLst/>
          </a:prstGeom>
        </p:spPr>
        <p:txBody>
          <a:bodyPr vert="horz" wrap="square" lIns="0" tIns="12700" rIns="0" bIns="0" rtlCol="0">
            <a:spAutoFit/>
          </a:bodyPr>
          <a:lstStyle/>
          <a:p>
            <a:pPr marL="12700">
              <a:lnSpc>
                <a:spcPct val="100000"/>
              </a:lnSpc>
              <a:spcBef>
                <a:spcPts val="100"/>
              </a:spcBef>
            </a:pPr>
            <a:r>
              <a:rPr sz="5200" b="1" spc="-204" dirty="0">
                <a:solidFill>
                  <a:srgbClr val="FFFFFF"/>
                </a:solidFill>
                <a:latin typeface="Verdana"/>
                <a:cs typeface="Verdana"/>
              </a:rPr>
              <a:t>Abstract</a:t>
            </a:r>
            <a:endParaRPr sz="52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6492875" cy="10287000"/>
            <a:chOff x="0" y="0"/>
            <a:chExt cx="6492875" cy="10287000"/>
          </a:xfrm>
        </p:grpSpPr>
        <p:sp>
          <p:nvSpPr>
            <p:cNvPr id="3" name="object 3"/>
            <p:cNvSpPr/>
            <p:nvPr/>
          </p:nvSpPr>
          <p:spPr>
            <a:xfrm>
              <a:off x="4035430" y="0"/>
              <a:ext cx="2457449"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5534040" cy="10286999"/>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6715180" y="703307"/>
            <a:ext cx="3398520" cy="748030"/>
          </a:xfrm>
          <a:prstGeom prst="rect">
            <a:avLst/>
          </a:prstGeom>
        </p:spPr>
        <p:txBody>
          <a:bodyPr vert="horz" wrap="square" lIns="0" tIns="11430" rIns="0" bIns="0" rtlCol="0">
            <a:spAutoFit/>
          </a:bodyPr>
          <a:lstStyle/>
          <a:p>
            <a:pPr marL="12700">
              <a:lnSpc>
                <a:spcPct val="100000"/>
              </a:lnSpc>
              <a:spcBef>
                <a:spcPts val="90"/>
              </a:spcBef>
            </a:pPr>
            <a:r>
              <a:rPr sz="4750" b="1" spc="-175" dirty="0">
                <a:latin typeface="Verdana"/>
                <a:cs typeface="Verdana"/>
              </a:rPr>
              <a:t>Motivation</a:t>
            </a:r>
            <a:endParaRPr sz="4750">
              <a:latin typeface="Verdana"/>
              <a:cs typeface="Verdana"/>
            </a:endParaRPr>
          </a:p>
        </p:txBody>
      </p:sp>
      <p:sp>
        <p:nvSpPr>
          <p:cNvPr id="6" name="object 6"/>
          <p:cNvSpPr txBox="1"/>
          <p:nvPr/>
        </p:nvSpPr>
        <p:spPr>
          <a:xfrm>
            <a:off x="6715180" y="3041701"/>
            <a:ext cx="10734040" cy="6026150"/>
          </a:xfrm>
          <a:prstGeom prst="rect">
            <a:avLst/>
          </a:prstGeom>
        </p:spPr>
        <p:txBody>
          <a:bodyPr vert="horz" wrap="square" lIns="0" tIns="12065" rIns="0" bIns="0" rtlCol="0">
            <a:spAutoFit/>
          </a:bodyPr>
          <a:lstStyle/>
          <a:p>
            <a:pPr marL="12700" marR="555625" algn="just">
              <a:lnSpc>
                <a:spcPct val="133900"/>
              </a:lnSpc>
              <a:spcBef>
                <a:spcPts val="95"/>
              </a:spcBef>
            </a:pPr>
            <a:r>
              <a:rPr sz="2100" spc="80" dirty="0">
                <a:solidFill>
                  <a:srgbClr val="E7EDF1"/>
                </a:solidFill>
                <a:latin typeface="Verdana"/>
                <a:cs typeface="Verdana"/>
              </a:rPr>
              <a:t>The</a:t>
            </a:r>
            <a:r>
              <a:rPr sz="2100" spc="-85" dirty="0">
                <a:solidFill>
                  <a:srgbClr val="E7EDF1"/>
                </a:solidFill>
                <a:latin typeface="Verdana"/>
                <a:cs typeface="Verdana"/>
              </a:rPr>
              <a:t> </a:t>
            </a:r>
            <a:r>
              <a:rPr sz="2100" spc="95" dirty="0">
                <a:solidFill>
                  <a:srgbClr val="E7EDF1"/>
                </a:solidFill>
                <a:latin typeface="Verdana"/>
                <a:cs typeface="Verdana"/>
              </a:rPr>
              <a:t>motivation</a:t>
            </a:r>
            <a:r>
              <a:rPr sz="2100" spc="-80" dirty="0">
                <a:solidFill>
                  <a:srgbClr val="E7EDF1"/>
                </a:solidFill>
                <a:latin typeface="Verdana"/>
                <a:cs typeface="Verdana"/>
              </a:rPr>
              <a:t> </a:t>
            </a:r>
            <a:r>
              <a:rPr sz="2100" spc="65" dirty="0">
                <a:solidFill>
                  <a:srgbClr val="E7EDF1"/>
                </a:solidFill>
                <a:latin typeface="Verdana"/>
                <a:cs typeface="Verdana"/>
              </a:rPr>
              <a:t>of</a:t>
            </a:r>
            <a:r>
              <a:rPr sz="2100" spc="-80" dirty="0">
                <a:solidFill>
                  <a:srgbClr val="E7EDF1"/>
                </a:solidFill>
                <a:latin typeface="Verdana"/>
                <a:cs typeface="Verdana"/>
              </a:rPr>
              <a:t> </a:t>
            </a:r>
            <a:r>
              <a:rPr sz="2100" spc="55" dirty="0">
                <a:solidFill>
                  <a:srgbClr val="E7EDF1"/>
                </a:solidFill>
                <a:latin typeface="Verdana"/>
                <a:cs typeface="Verdana"/>
              </a:rPr>
              <a:t>this</a:t>
            </a:r>
            <a:r>
              <a:rPr sz="2100" spc="-85" dirty="0">
                <a:solidFill>
                  <a:srgbClr val="E7EDF1"/>
                </a:solidFill>
                <a:latin typeface="Verdana"/>
                <a:cs typeface="Verdana"/>
              </a:rPr>
              <a:t> </a:t>
            </a:r>
            <a:r>
              <a:rPr sz="2100" spc="80" dirty="0">
                <a:solidFill>
                  <a:srgbClr val="E7EDF1"/>
                </a:solidFill>
                <a:latin typeface="Verdana"/>
                <a:cs typeface="Verdana"/>
              </a:rPr>
              <a:t>project</a:t>
            </a:r>
            <a:r>
              <a:rPr sz="2100" spc="-80" dirty="0">
                <a:solidFill>
                  <a:srgbClr val="E7EDF1"/>
                </a:solidFill>
                <a:latin typeface="Verdana"/>
                <a:cs typeface="Verdana"/>
              </a:rPr>
              <a:t> </a:t>
            </a:r>
            <a:r>
              <a:rPr sz="2100" spc="160" dirty="0">
                <a:solidFill>
                  <a:srgbClr val="E7EDF1"/>
                </a:solidFill>
                <a:latin typeface="Verdana"/>
                <a:cs typeface="Verdana"/>
              </a:rPr>
              <a:t>came</a:t>
            </a:r>
            <a:r>
              <a:rPr sz="2100" spc="-80" dirty="0">
                <a:solidFill>
                  <a:srgbClr val="E7EDF1"/>
                </a:solidFill>
                <a:latin typeface="Verdana"/>
                <a:cs typeface="Verdana"/>
              </a:rPr>
              <a:t> </a:t>
            </a:r>
            <a:r>
              <a:rPr sz="2100" spc="105" dirty="0">
                <a:solidFill>
                  <a:srgbClr val="E7EDF1"/>
                </a:solidFill>
                <a:latin typeface="Verdana"/>
                <a:cs typeface="Verdana"/>
              </a:rPr>
              <a:t>from</a:t>
            </a:r>
            <a:r>
              <a:rPr sz="2100" spc="-85" dirty="0">
                <a:solidFill>
                  <a:srgbClr val="E7EDF1"/>
                </a:solidFill>
                <a:latin typeface="Verdana"/>
                <a:cs typeface="Verdana"/>
              </a:rPr>
              <a:t> </a:t>
            </a:r>
            <a:r>
              <a:rPr sz="2100" spc="110" dirty="0">
                <a:solidFill>
                  <a:srgbClr val="E7EDF1"/>
                </a:solidFill>
                <a:latin typeface="Verdana"/>
                <a:cs typeface="Verdana"/>
              </a:rPr>
              <a:t>the</a:t>
            </a:r>
            <a:r>
              <a:rPr sz="2100" spc="-80" dirty="0">
                <a:solidFill>
                  <a:srgbClr val="E7EDF1"/>
                </a:solidFill>
                <a:latin typeface="Verdana"/>
                <a:cs typeface="Verdana"/>
              </a:rPr>
              <a:t> </a:t>
            </a:r>
            <a:r>
              <a:rPr sz="2100" spc="105" dirty="0">
                <a:solidFill>
                  <a:srgbClr val="E7EDF1"/>
                </a:solidFill>
                <a:latin typeface="Verdana"/>
                <a:cs typeface="Verdana"/>
              </a:rPr>
              <a:t>idea</a:t>
            </a:r>
            <a:r>
              <a:rPr sz="2100" spc="-80" dirty="0">
                <a:solidFill>
                  <a:srgbClr val="E7EDF1"/>
                </a:solidFill>
                <a:latin typeface="Verdana"/>
                <a:cs typeface="Verdana"/>
              </a:rPr>
              <a:t> </a:t>
            </a:r>
            <a:r>
              <a:rPr sz="2100" spc="95" dirty="0">
                <a:solidFill>
                  <a:srgbClr val="E7EDF1"/>
                </a:solidFill>
                <a:latin typeface="Verdana"/>
                <a:cs typeface="Verdana"/>
              </a:rPr>
              <a:t>to</a:t>
            </a:r>
            <a:r>
              <a:rPr sz="2100" spc="-80" dirty="0">
                <a:solidFill>
                  <a:srgbClr val="E7EDF1"/>
                </a:solidFill>
                <a:latin typeface="Verdana"/>
                <a:cs typeface="Verdana"/>
              </a:rPr>
              <a:t> </a:t>
            </a:r>
            <a:r>
              <a:rPr sz="2100" spc="140" dirty="0">
                <a:solidFill>
                  <a:srgbClr val="E7EDF1"/>
                </a:solidFill>
                <a:latin typeface="Verdana"/>
                <a:cs typeface="Verdana"/>
              </a:rPr>
              <a:t>help</a:t>
            </a:r>
            <a:r>
              <a:rPr sz="2100" spc="-85" dirty="0">
                <a:solidFill>
                  <a:srgbClr val="E7EDF1"/>
                </a:solidFill>
                <a:latin typeface="Verdana"/>
                <a:cs typeface="Verdana"/>
              </a:rPr>
              <a:t> </a:t>
            </a:r>
            <a:r>
              <a:rPr sz="2100" spc="70" dirty="0">
                <a:solidFill>
                  <a:srgbClr val="E7EDF1"/>
                </a:solidFill>
                <a:latin typeface="Verdana"/>
                <a:cs typeface="Verdana"/>
              </a:rPr>
              <a:t>teachers</a:t>
            </a:r>
            <a:r>
              <a:rPr sz="2100" spc="-80" dirty="0">
                <a:solidFill>
                  <a:srgbClr val="E7EDF1"/>
                </a:solidFill>
                <a:latin typeface="Verdana"/>
                <a:cs typeface="Verdana"/>
              </a:rPr>
              <a:t> </a:t>
            </a:r>
            <a:r>
              <a:rPr sz="2100" spc="150" dirty="0">
                <a:solidFill>
                  <a:srgbClr val="E7EDF1"/>
                </a:solidFill>
                <a:latin typeface="Verdana"/>
                <a:cs typeface="Verdana"/>
              </a:rPr>
              <a:t>and  </a:t>
            </a:r>
            <a:r>
              <a:rPr sz="2100" spc="70" dirty="0">
                <a:solidFill>
                  <a:srgbClr val="E7EDF1"/>
                </a:solidFill>
                <a:latin typeface="Verdana"/>
                <a:cs typeface="Verdana"/>
              </a:rPr>
              <a:t>institute</a:t>
            </a:r>
            <a:endParaRPr sz="2100">
              <a:latin typeface="Verdana"/>
              <a:cs typeface="Verdana"/>
            </a:endParaRPr>
          </a:p>
          <a:p>
            <a:pPr marL="12700" marR="495300" algn="just">
              <a:lnSpc>
                <a:spcPct val="133900"/>
              </a:lnSpc>
            </a:pPr>
            <a:r>
              <a:rPr sz="2100" spc="70" dirty="0">
                <a:solidFill>
                  <a:srgbClr val="E7EDF1"/>
                </a:solidFill>
                <a:latin typeface="Verdana"/>
                <a:cs typeface="Verdana"/>
              </a:rPr>
              <a:t>administrators</a:t>
            </a:r>
            <a:r>
              <a:rPr sz="2100" spc="-75" dirty="0">
                <a:solidFill>
                  <a:srgbClr val="E7EDF1"/>
                </a:solidFill>
                <a:latin typeface="Verdana"/>
                <a:cs typeface="Verdana"/>
              </a:rPr>
              <a:t> </a:t>
            </a:r>
            <a:r>
              <a:rPr sz="2100" spc="75" dirty="0">
                <a:solidFill>
                  <a:srgbClr val="E7EDF1"/>
                </a:solidFill>
                <a:latin typeface="Verdana"/>
                <a:cs typeface="Verdana"/>
              </a:rPr>
              <a:t>create</a:t>
            </a:r>
            <a:r>
              <a:rPr sz="2100" spc="-75" dirty="0">
                <a:solidFill>
                  <a:srgbClr val="E7EDF1"/>
                </a:solidFill>
                <a:latin typeface="Verdana"/>
                <a:cs typeface="Verdana"/>
              </a:rPr>
              <a:t> </a:t>
            </a:r>
            <a:r>
              <a:rPr sz="2100" spc="95" dirty="0">
                <a:solidFill>
                  <a:srgbClr val="E7EDF1"/>
                </a:solidFill>
                <a:latin typeface="Verdana"/>
                <a:cs typeface="Verdana"/>
              </a:rPr>
              <a:t>quizzes</a:t>
            </a:r>
            <a:r>
              <a:rPr sz="2100" spc="-75" dirty="0">
                <a:solidFill>
                  <a:srgbClr val="E7EDF1"/>
                </a:solidFill>
                <a:latin typeface="Verdana"/>
                <a:cs typeface="Verdana"/>
              </a:rPr>
              <a:t> </a:t>
            </a:r>
            <a:r>
              <a:rPr sz="2100" spc="150" dirty="0">
                <a:solidFill>
                  <a:srgbClr val="E7EDF1"/>
                </a:solidFill>
                <a:latin typeface="Verdana"/>
                <a:cs typeface="Verdana"/>
              </a:rPr>
              <a:t>and</a:t>
            </a:r>
            <a:r>
              <a:rPr sz="2100" spc="-70" dirty="0">
                <a:solidFill>
                  <a:srgbClr val="E7EDF1"/>
                </a:solidFill>
                <a:latin typeface="Verdana"/>
                <a:cs typeface="Verdana"/>
              </a:rPr>
              <a:t> </a:t>
            </a:r>
            <a:r>
              <a:rPr sz="2100" spc="20" dirty="0">
                <a:solidFill>
                  <a:srgbClr val="E7EDF1"/>
                </a:solidFill>
                <a:latin typeface="Verdana"/>
                <a:cs typeface="Verdana"/>
              </a:rPr>
              <a:t>tests</a:t>
            </a:r>
            <a:r>
              <a:rPr sz="2100" spc="-75" dirty="0">
                <a:solidFill>
                  <a:srgbClr val="E7EDF1"/>
                </a:solidFill>
                <a:latin typeface="Verdana"/>
                <a:cs typeface="Verdana"/>
              </a:rPr>
              <a:t> </a:t>
            </a:r>
            <a:r>
              <a:rPr sz="2100" spc="95" dirty="0">
                <a:solidFill>
                  <a:srgbClr val="E7EDF1"/>
                </a:solidFill>
                <a:latin typeface="Verdana"/>
                <a:cs typeface="Verdana"/>
              </a:rPr>
              <a:t>in</a:t>
            </a:r>
            <a:r>
              <a:rPr sz="2100" spc="-75" dirty="0">
                <a:solidFill>
                  <a:srgbClr val="E7EDF1"/>
                </a:solidFill>
                <a:latin typeface="Verdana"/>
                <a:cs typeface="Verdana"/>
              </a:rPr>
              <a:t> </a:t>
            </a:r>
            <a:r>
              <a:rPr sz="2100" spc="100" dirty="0">
                <a:solidFill>
                  <a:srgbClr val="E7EDF1"/>
                </a:solidFill>
                <a:latin typeface="Verdana"/>
                <a:cs typeface="Verdana"/>
              </a:rPr>
              <a:t>an</a:t>
            </a:r>
            <a:r>
              <a:rPr sz="2100" spc="-75" dirty="0">
                <a:solidFill>
                  <a:srgbClr val="E7EDF1"/>
                </a:solidFill>
                <a:latin typeface="Verdana"/>
                <a:cs typeface="Verdana"/>
              </a:rPr>
              <a:t> </a:t>
            </a:r>
            <a:r>
              <a:rPr sz="2100" spc="75" dirty="0">
                <a:solidFill>
                  <a:srgbClr val="E7EDF1"/>
                </a:solidFill>
                <a:latin typeface="Verdana"/>
                <a:cs typeface="Verdana"/>
              </a:rPr>
              <a:t>efficient</a:t>
            </a:r>
            <a:r>
              <a:rPr sz="2100" spc="-70" dirty="0">
                <a:solidFill>
                  <a:srgbClr val="E7EDF1"/>
                </a:solidFill>
                <a:latin typeface="Verdana"/>
                <a:cs typeface="Verdana"/>
              </a:rPr>
              <a:t> </a:t>
            </a:r>
            <a:r>
              <a:rPr sz="2100" spc="105" dirty="0">
                <a:solidFill>
                  <a:srgbClr val="E7EDF1"/>
                </a:solidFill>
                <a:latin typeface="Verdana"/>
                <a:cs typeface="Verdana"/>
              </a:rPr>
              <a:t>manner</a:t>
            </a:r>
            <a:r>
              <a:rPr sz="1750" spc="105" dirty="0">
                <a:solidFill>
                  <a:srgbClr val="E7EDF1"/>
                </a:solidFill>
                <a:latin typeface="Arial"/>
                <a:cs typeface="Arial"/>
              </a:rPr>
              <a:t>.</a:t>
            </a:r>
            <a:r>
              <a:rPr sz="1750" spc="180" dirty="0">
                <a:solidFill>
                  <a:srgbClr val="E7EDF1"/>
                </a:solidFill>
                <a:latin typeface="Arial"/>
                <a:cs typeface="Arial"/>
              </a:rPr>
              <a:t> </a:t>
            </a:r>
            <a:r>
              <a:rPr sz="2100" spc="125" dirty="0">
                <a:solidFill>
                  <a:srgbClr val="E7EDF1"/>
                </a:solidFill>
                <a:latin typeface="Verdana"/>
                <a:cs typeface="Verdana"/>
              </a:rPr>
              <a:t>With</a:t>
            </a:r>
            <a:r>
              <a:rPr sz="2100" spc="-75" dirty="0">
                <a:solidFill>
                  <a:srgbClr val="E7EDF1"/>
                </a:solidFill>
                <a:latin typeface="Verdana"/>
                <a:cs typeface="Verdana"/>
              </a:rPr>
              <a:t> </a:t>
            </a:r>
            <a:r>
              <a:rPr sz="2100" spc="110" dirty="0">
                <a:solidFill>
                  <a:srgbClr val="E7EDF1"/>
                </a:solidFill>
                <a:latin typeface="Verdana"/>
                <a:cs typeface="Verdana"/>
              </a:rPr>
              <a:t>the  </a:t>
            </a:r>
            <a:r>
              <a:rPr sz="2100" spc="85" dirty="0">
                <a:solidFill>
                  <a:srgbClr val="E7EDF1"/>
                </a:solidFill>
                <a:latin typeface="Verdana"/>
                <a:cs typeface="Verdana"/>
              </a:rPr>
              <a:t>popularity </a:t>
            </a:r>
            <a:r>
              <a:rPr sz="2100" spc="65" dirty="0">
                <a:solidFill>
                  <a:srgbClr val="E7EDF1"/>
                </a:solidFill>
                <a:latin typeface="Verdana"/>
                <a:cs typeface="Verdana"/>
              </a:rPr>
              <a:t>of</a:t>
            </a:r>
            <a:r>
              <a:rPr sz="2100" spc="-250" dirty="0">
                <a:solidFill>
                  <a:srgbClr val="E7EDF1"/>
                </a:solidFill>
                <a:latin typeface="Verdana"/>
                <a:cs typeface="Verdana"/>
              </a:rPr>
              <a:t> </a:t>
            </a:r>
            <a:r>
              <a:rPr sz="2100" spc="110" dirty="0">
                <a:solidFill>
                  <a:srgbClr val="E7EDF1"/>
                </a:solidFill>
                <a:latin typeface="Verdana"/>
                <a:cs typeface="Verdana"/>
              </a:rPr>
              <a:t>the</a:t>
            </a:r>
            <a:endParaRPr sz="2100">
              <a:latin typeface="Verdana"/>
              <a:cs typeface="Verdana"/>
            </a:endParaRPr>
          </a:p>
          <a:p>
            <a:pPr marL="12700" marR="5080" algn="just">
              <a:lnSpc>
                <a:spcPct val="133900"/>
              </a:lnSpc>
            </a:pPr>
            <a:r>
              <a:rPr sz="2100" spc="40" dirty="0">
                <a:solidFill>
                  <a:srgbClr val="E7EDF1"/>
                </a:solidFill>
                <a:latin typeface="Verdana"/>
                <a:cs typeface="Verdana"/>
              </a:rPr>
              <a:t>Internet</a:t>
            </a:r>
            <a:r>
              <a:rPr sz="1750" spc="40" dirty="0">
                <a:solidFill>
                  <a:srgbClr val="E7EDF1"/>
                </a:solidFill>
                <a:latin typeface="Arial"/>
                <a:cs typeface="Arial"/>
              </a:rPr>
              <a:t>,</a:t>
            </a:r>
            <a:r>
              <a:rPr sz="1750" spc="175" dirty="0">
                <a:solidFill>
                  <a:srgbClr val="E7EDF1"/>
                </a:solidFill>
                <a:latin typeface="Arial"/>
                <a:cs typeface="Arial"/>
              </a:rPr>
              <a:t> </a:t>
            </a:r>
            <a:r>
              <a:rPr sz="2100" spc="45" dirty="0">
                <a:solidFill>
                  <a:srgbClr val="E7EDF1"/>
                </a:solidFill>
                <a:latin typeface="Verdana"/>
                <a:cs typeface="Verdana"/>
              </a:rPr>
              <a:t>it</a:t>
            </a:r>
            <a:r>
              <a:rPr sz="2100" spc="-75" dirty="0">
                <a:solidFill>
                  <a:srgbClr val="E7EDF1"/>
                </a:solidFill>
                <a:latin typeface="Verdana"/>
                <a:cs typeface="Verdana"/>
              </a:rPr>
              <a:t> </a:t>
            </a:r>
            <a:r>
              <a:rPr sz="2100" spc="-15" dirty="0">
                <a:solidFill>
                  <a:srgbClr val="E7EDF1"/>
                </a:solidFill>
                <a:latin typeface="Verdana"/>
                <a:cs typeface="Verdana"/>
              </a:rPr>
              <a:t>is</a:t>
            </a:r>
            <a:r>
              <a:rPr sz="2100" spc="-80" dirty="0">
                <a:solidFill>
                  <a:srgbClr val="E7EDF1"/>
                </a:solidFill>
                <a:latin typeface="Verdana"/>
                <a:cs typeface="Verdana"/>
              </a:rPr>
              <a:t> </a:t>
            </a:r>
            <a:r>
              <a:rPr sz="2100" spc="75" dirty="0">
                <a:solidFill>
                  <a:srgbClr val="E7EDF1"/>
                </a:solidFill>
                <a:latin typeface="Verdana"/>
                <a:cs typeface="Verdana"/>
              </a:rPr>
              <a:t>inevitable</a:t>
            </a:r>
            <a:r>
              <a:rPr sz="2100" spc="-75" dirty="0">
                <a:solidFill>
                  <a:srgbClr val="E7EDF1"/>
                </a:solidFill>
                <a:latin typeface="Verdana"/>
                <a:cs typeface="Verdana"/>
              </a:rPr>
              <a:t> </a:t>
            </a:r>
            <a:r>
              <a:rPr sz="2100" spc="95" dirty="0">
                <a:solidFill>
                  <a:srgbClr val="E7EDF1"/>
                </a:solidFill>
                <a:latin typeface="Verdana"/>
                <a:cs typeface="Verdana"/>
              </a:rPr>
              <a:t>to</a:t>
            </a:r>
            <a:r>
              <a:rPr sz="2100" spc="-75" dirty="0">
                <a:solidFill>
                  <a:srgbClr val="E7EDF1"/>
                </a:solidFill>
                <a:latin typeface="Verdana"/>
                <a:cs typeface="Verdana"/>
              </a:rPr>
              <a:t> </a:t>
            </a:r>
            <a:r>
              <a:rPr sz="2100" spc="50" dirty="0">
                <a:solidFill>
                  <a:srgbClr val="E7EDF1"/>
                </a:solidFill>
                <a:latin typeface="Verdana"/>
                <a:cs typeface="Verdana"/>
              </a:rPr>
              <a:t>have</a:t>
            </a:r>
            <a:r>
              <a:rPr sz="2100" spc="-80" dirty="0">
                <a:solidFill>
                  <a:srgbClr val="E7EDF1"/>
                </a:solidFill>
                <a:latin typeface="Verdana"/>
                <a:cs typeface="Verdana"/>
              </a:rPr>
              <a:t> </a:t>
            </a:r>
            <a:r>
              <a:rPr sz="2100" spc="110" dirty="0">
                <a:solidFill>
                  <a:srgbClr val="E7EDF1"/>
                </a:solidFill>
                <a:latin typeface="Verdana"/>
                <a:cs typeface="Verdana"/>
              </a:rPr>
              <a:t>online</a:t>
            </a:r>
            <a:r>
              <a:rPr sz="2100" spc="-75" dirty="0">
                <a:solidFill>
                  <a:srgbClr val="E7EDF1"/>
                </a:solidFill>
                <a:latin typeface="Verdana"/>
                <a:cs typeface="Verdana"/>
              </a:rPr>
              <a:t> </a:t>
            </a:r>
            <a:r>
              <a:rPr sz="2100" spc="95" dirty="0">
                <a:solidFill>
                  <a:srgbClr val="E7EDF1"/>
                </a:solidFill>
                <a:latin typeface="Verdana"/>
                <a:cs typeface="Verdana"/>
              </a:rPr>
              <a:t>quizzes</a:t>
            </a:r>
            <a:r>
              <a:rPr sz="2100" spc="-75" dirty="0">
                <a:solidFill>
                  <a:srgbClr val="E7EDF1"/>
                </a:solidFill>
                <a:latin typeface="Verdana"/>
                <a:cs typeface="Verdana"/>
              </a:rPr>
              <a:t> </a:t>
            </a:r>
            <a:r>
              <a:rPr sz="2100" spc="-10" dirty="0">
                <a:solidFill>
                  <a:srgbClr val="E7EDF1"/>
                </a:solidFill>
                <a:latin typeface="Verdana"/>
                <a:cs typeface="Verdana"/>
              </a:rPr>
              <a:t>as</a:t>
            </a:r>
            <a:r>
              <a:rPr sz="2100" spc="-80" dirty="0">
                <a:solidFill>
                  <a:srgbClr val="E7EDF1"/>
                </a:solidFill>
                <a:latin typeface="Verdana"/>
                <a:cs typeface="Verdana"/>
              </a:rPr>
              <a:t> </a:t>
            </a:r>
            <a:r>
              <a:rPr sz="2100" spc="85" dirty="0">
                <a:solidFill>
                  <a:srgbClr val="E7EDF1"/>
                </a:solidFill>
                <a:latin typeface="Verdana"/>
                <a:cs typeface="Verdana"/>
              </a:rPr>
              <a:t>classroom</a:t>
            </a:r>
            <a:r>
              <a:rPr sz="2100" spc="-75" dirty="0">
                <a:solidFill>
                  <a:srgbClr val="E7EDF1"/>
                </a:solidFill>
                <a:latin typeface="Verdana"/>
                <a:cs typeface="Verdana"/>
              </a:rPr>
              <a:t> </a:t>
            </a:r>
            <a:r>
              <a:rPr sz="2100" spc="40" dirty="0">
                <a:solidFill>
                  <a:srgbClr val="E7EDF1"/>
                </a:solidFill>
                <a:latin typeface="Verdana"/>
                <a:cs typeface="Verdana"/>
              </a:rPr>
              <a:t>assessments</a:t>
            </a:r>
            <a:r>
              <a:rPr sz="1750" spc="40" dirty="0">
                <a:solidFill>
                  <a:srgbClr val="E7EDF1"/>
                </a:solidFill>
                <a:latin typeface="Arial"/>
                <a:cs typeface="Arial"/>
              </a:rPr>
              <a:t>.</a:t>
            </a:r>
            <a:r>
              <a:rPr sz="1750" spc="180" dirty="0">
                <a:solidFill>
                  <a:srgbClr val="E7EDF1"/>
                </a:solidFill>
                <a:latin typeface="Arial"/>
                <a:cs typeface="Arial"/>
              </a:rPr>
              <a:t> </a:t>
            </a:r>
            <a:r>
              <a:rPr sz="2100" spc="-30" dirty="0">
                <a:solidFill>
                  <a:srgbClr val="E7EDF1"/>
                </a:solidFill>
                <a:latin typeface="Verdana"/>
                <a:cs typeface="Verdana"/>
              </a:rPr>
              <a:t>In  </a:t>
            </a:r>
            <a:r>
              <a:rPr sz="2100" spc="90" dirty="0">
                <a:solidFill>
                  <a:srgbClr val="E7EDF1"/>
                </a:solidFill>
                <a:latin typeface="Verdana"/>
                <a:cs typeface="Verdana"/>
              </a:rPr>
              <a:t>learning</a:t>
            </a:r>
            <a:r>
              <a:rPr sz="1750" spc="90" dirty="0">
                <a:solidFill>
                  <a:srgbClr val="E7EDF1"/>
                </a:solidFill>
                <a:latin typeface="Arial"/>
                <a:cs typeface="Arial"/>
              </a:rPr>
              <a:t>,</a:t>
            </a:r>
            <a:r>
              <a:rPr sz="2100" spc="90" dirty="0">
                <a:solidFill>
                  <a:srgbClr val="E7EDF1"/>
                </a:solidFill>
                <a:latin typeface="Verdana"/>
                <a:cs typeface="Verdana"/>
              </a:rPr>
              <a:t>online</a:t>
            </a:r>
            <a:r>
              <a:rPr sz="2100" spc="-85" dirty="0">
                <a:solidFill>
                  <a:srgbClr val="E7EDF1"/>
                </a:solidFill>
                <a:latin typeface="Verdana"/>
                <a:cs typeface="Verdana"/>
              </a:rPr>
              <a:t> </a:t>
            </a:r>
            <a:r>
              <a:rPr sz="2100" spc="95" dirty="0">
                <a:solidFill>
                  <a:srgbClr val="E7EDF1"/>
                </a:solidFill>
                <a:latin typeface="Verdana"/>
                <a:cs typeface="Verdana"/>
              </a:rPr>
              <a:t>quizzes</a:t>
            </a:r>
            <a:r>
              <a:rPr sz="2100" spc="-80" dirty="0">
                <a:solidFill>
                  <a:srgbClr val="E7EDF1"/>
                </a:solidFill>
                <a:latin typeface="Verdana"/>
                <a:cs typeface="Verdana"/>
              </a:rPr>
              <a:t> </a:t>
            </a:r>
            <a:r>
              <a:rPr sz="2100" spc="90" dirty="0">
                <a:solidFill>
                  <a:srgbClr val="E7EDF1"/>
                </a:solidFill>
                <a:latin typeface="Verdana"/>
                <a:cs typeface="Verdana"/>
              </a:rPr>
              <a:t>may</a:t>
            </a:r>
            <a:r>
              <a:rPr sz="2100" spc="-80" dirty="0">
                <a:solidFill>
                  <a:srgbClr val="E7EDF1"/>
                </a:solidFill>
                <a:latin typeface="Verdana"/>
                <a:cs typeface="Verdana"/>
              </a:rPr>
              <a:t> </a:t>
            </a:r>
            <a:r>
              <a:rPr sz="2100" spc="-5" dirty="0">
                <a:solidFill>
                  <a:srgbClr val="E7EDF1"/>
                </a:solidFill>
                <a:latin typeface="Verdana"/>
                <a:cs typeface="Verdana"/>
              </a:rPr>
              <a:t>serve</a:t>
            </a:r>
            <a:r>
              <a:rPr sz="2100" spc="-80" dirty="0">
                <a:solidFill>
                  <a:srgbClr val="E7EDF1"/>
                </a:solidFill>
                <a:latin typeface="Verdana"/>
                <a:cs typeface="Verdana"/>
              </a:rPr>
              <a:t> </a:t>
            </a:r>
            <a:r>
              <a:rPr sz="2100" spc="145" dirty="0">
                <a:solidFill>
                  <a:srgbClr val="E7EDF1"/>
                </a:solidFill>
                <a:latin typeface="Verdana"/>
                <a:cs typeface="Verdana"/>
              </a:rPr>
              <a:t>two</a:t>
            </a:r>
            <a:r>
              <a:rPr sz="2100" spc="-80" dirty="0">
                <a:solidFill>
                  <a:srgbClr val="E7EDF1"/>
                </a:solidFill>
                <a:latin typeface="Verdana"/>
                <a:cs typeface="Verdana"/>
              </a:rPr>
              <a:t> </a:t>
            </a:r>
            <a:r>
              <a:rPr sz="2100" spc="50" dirty="0">
                <a:solidFill>
                  <a:srgbClr val="E7EDF1"/>
                </a:solidFill>
                <a:latin typeface="Verdana"/>
                <a:cs typeface="Verdana"/>
              </a:rPr>
              <a:t>objectives</a:t>
            </a:r>
            <a:r>
              <a:rPr sz="1750" spc="50" dirty="0">
                <a:solidFill>
                  <a:srgbClr val="E7EDF1"/>
                </a:solidFill>
                <a:latin typeface="Arial"/>
                <a:cs typeface="Arial"/>
              </a:rPr>
              <a:t>,</a:t>
            </a:r>
            <a:r>
              <a:rPr sz="1750" spc="175" dirty="0">
                <a:solidFill>
                  <a:srgbClr val="E7EDF1"/>
                </a:solidFill>
                <a:latin typeface="Arial"/>
                <a:cs typeface="Arial"/>
              </a:rPr>
              <a:t> </a:t>
            </a:r>
            <a:r>
              <a:rPr sz="2100" spc="90" dirty="0">
                <a:solidFill>
                  <a:srgbClr val="E7EDF1"/>
                </a:solidFill>
                <a:latin typeface="Verdana"/>
                <a:cs typeface="Verdana"/>
              </a:rPr>
              <a:t>that</a:t>
            </a:r>
            <a:r>
              <a:rPr sz="2100" spc="-80" dirty="0">
                <a:solidFill>
                  <a:srgbClr val="E7EDF1"/>
                </a:solidFill>
                <a:latin typeface="Verdana"/>
                <a:cs typeface="Verdana"/>
              </a:rPr>
              <a:t> </a:t>
            </a:r>
            <a:r>
              <a:rPr sz="2100" spc="-20" dirty="0">
                <a:solidFill>
                  <a:srgbClr val="E7EDF1"/>
                </a:solidFill>
                <a:latin typeface="Verdana"/>
                <a:cs typeface="Verdana"/>
              </a:rPr>
              <a:t>is</a:t>
            </a:r>
            <a:r>
              <a:rPr sz="1750" spc="-20" dirty="0">
                <a:solidFill>
                  <a:srgbClr val="E7EDF1"/>
                </a:solidFill>
                <a:latin typeface="Arial"/>
                <a:cs typeface="Arial"/>
              </a:rPr>
              <a:t>,</a:t>
            </a:r>
            <a:r>
              <a:rPr sz="1750" spc="175" dirty="0">
                <a:solidFill>
                  <a:srgbClr val="E7EDF1"/>
                </a:solidFill>
                <a:latin typeface="Arial"/>
                <a:cs typeface="Arial"/>
              </a:rPr>
              <a:t> </a:t>
            </a:r>
            <a:r>
              <a:rPr sz="2100" spc="30" dirty="0">
                <a:solidFill>
                  <a:srgbClr val="E7EDF1"/>
                </a:solidFill>
                <a:latin typeface="Verdana"/>
                <a:cs typeface="Verdana"/>
              </a:rPr>
              <a:t>for</a:t>
            </a:r>
            <a:r>
              <a:rPr sz="2100" spc="-80" dirty="0">
                <a:solidFill>
                  <a:srgbClr val="E7EDF1"/>
                </a:solidFill>
                <a:latin typeface="Verdana"/>
                <a:cs typeface="Verdana"/>
              </a:rPr>
              <a:t> </a:t>
            </a:r>
            <a:r>
              <a:rPr sz="2100" spc="25" dirty="0">
                <a:solidFill>
                  <a:srgbClr val="E7EDF1"/>
                </a:solidFill>
                <a:latin typeface="Verdana"/>
                <a:cs typeface="Verdana"/>
              </a:rPr>
              <a:t>self</a:t>
            </a:r>
            <a:r>
              <a:rPr sz="2100" spc="-80" dirty="0">
                <a:solidFill>
                  <a:srgbClr val="E7EDF1"/>
                </a:solidFill>
                <a:latin typeface="Verdana"/>
                <a:cs typeface="Verdana"/>
              </a:rPr>
              <a:t> </a:t>
            </a:r>
            <a:r>
              <a:rPr sz="2100" spc="60" dirty="0">
                <a:solidFill>
                  <a:srgbClr val="E7EDF1"/>
                </a:solidFill>
                <a:latin typeface="Verdana"/>
                <a:cs typeface="Verdana"/>
              </a:rPr>
              <a:t>study</a:t>
            </a:r>
            <a:r>
              <a:rPr sz="2100" spc="-85" dirty="0">
                <a:solidFill>
                  <a:srgbClr val="E7EDF1"/>
                </a:solidFill>
                <a:latin typeface="Verdana"/>
                <a:cs typeface="Verdana"/>
              </a:rPr>
              <a:t> </a:t>
            </a:r>
            <a:r>
              <a:rPr sz="2100" spc="40" dirty="0">
                <a:solidFill>
                  <a:srgbClr val="E7EDF1"/>
                </a:solidFill>
                <a:latin typeface="Verdana"/>
                <a:cs typeface="Verdana"/>
              </a:rPr>
              <a:t>or</a:t>
            </a:r>
            <a:r>
              <a:rPr sz="2100" spc="-80" dirty="0">
                <a:solidFill>
                  <a:srgbClr val="E7EDF1"/>
                </a:solidFill>
                <a:latin typeface="Verdana"/>
                <a:cs typeface="Verdana"/>
              </a:rPr>
              <a:t> </a:t>
            </a:r>
            <a:r>
              <a:rPr sz="2100" spc="-10" dirty="0">
                <a:solidFill>
                  <a:srgbClr val="E7EDF1"/>
                </a:solidFill>
                <a:latin typeface="Verdana"/>
                <a:cs typeface="Verdana"/>
              </a:rPr>
              <a:t>as  </a:t>
            </a:r>
            <a:r>
              <a:rPr sz="2100" spc="35" dirty="0">
                <a:solidFill>
                  <a:srgbClr val="E7EDF1"/>
                </a:solidFill>
                <a:latin typeface="Verdana"/>
                <a:cs typeface="Verdana"/>
              </a:rPr>
              <a:t>a</a:t>
            </a:r>
            <a:r>
              <a:rPr sz="2100" spc="-85" dirty="0">
                <a:solidFill>
                  <a:srgbClr val="E7EDF1"/>
                </a:solidFill>
                <a:latin typeface="Verdana"/>
                <a:cs typeface="Verdana"/>
              </a:rPr>
              <a:t> </a:t>
            </a:r>
            <a:r>
              <a:rPr sz="2100" spc="90" dirty="0">
                <a:solidFill>
                  <a:srgbClr val="E7EDF1"/>
                </a:solidFill>
                <a:latin typeface="Verdana"/>
                <a:cs typeface="Verdana"/>
              </a:rPr>
              <a:t>formal</a:t>
            </a:r>
            <a:endParaRPr sz="2100">
              <a:latin typeface="Verdana"/>
              <a:cs typeface="Verdana"/>
            </a:endParaRPr>
          </a:p>
          <a:p>
            <a:pPr marL="12700" marR="256540">
              <a:lnSpc>
                <a:spcPct val="133900"/>
              </a:lnSpc>
            </a:pPr>
            <a:r>
              <a:rPr sz="2100" spc="50" dirty="0">
                <a:solidFill>
                  <a:srgbClr val="E7EDF1"/>
                </a:solidFill>
                <a:latin typeface="Verdana"/>
                <a:cs typeface="Verdana"/>
              </a:rPr>
              <a:t>assessment</a:t>
            </a:r>
            <a:r>
              <a:rPr sz="1750" spc="50" dirty="0">
                <a:solidFill>
                  <a:srgbClr val="E7EDF1"/>
                </a:solidFill>
                <a:latin typeface="Arial"/>
                <a:cs typeface="Arial"/>
              </a:rPr>
              <a:t>.</a:t>
            </a:r>
            <a:r>
              <a:rPr sz="1750" spc="175" dirty="0">
                <a:solidFill>
                  <a:srgbClr val="E7EDF1"/>
                </a:solidFill>
                <a:latin typeface="Arial"/>
                <a:cs typeface="Arial"/>
              </a:rPr>
              <a:t> </a:t>
            </a:r>
            <a:r>
              <a:rPr sz="2100" spc="80" dirty="0">
                <a:solidFill>
                  <a:srgbClr val="E7EDF1"/>
                </a:solidFill>
                <a:latin typeface="Verdana"/>
                <a:cs typeface="Verdana"/>
              </a:rPr>
              <a:t>The</a:t>
            </a:r>
            <a:r>
              <a:rPr sz="2100" spc="-75" dirty="0">
                <a:solidFill>
                  <a:srgbClr val="E7EDF1"/>
                </a:solidFill>
                <a:latin typeface="Verdana"/>
                <a:cs typeface="Verdana"/>
              </a:rPr>
              <a:t> </a:t>
            </a:r>
            <a:r>
              <a:rPr sz="2100" spc="110" dirty="0">
                <a:solidFill>
                  <a:srgbClr val="E7EDF1"/>
                </a:solidFill>
                <a:latin typeface="Verdana"/>
                <a:cs typeface="Verdana"/>
              </a:rPr>
              <a:t>online</a:t>
            </a:r>
            <a:r>
              <a:rPr sz="2100" spc="-80" dirty="0">
                <a:solidFill>
                  <a:srgbClr val="E7EDF1"/>
                </a:solidFill>
                <a:latin typeface="Verdana"/>
                <a:cs typeface="Verdana"/>
              </a:rPr>
              <a:t> </a:t>
            </a:r>
            <a:r>
              <a:rPr sz="2100" spc="130" dirty="0">
                <a:solidFill>
                  <a:srgbClr val="E7EDF1"/>
                </a:solidFill>
                <a:latin typeface="Verdana"/>
                <a:cs typeface="Verdana"/>
              </a:rPr>
              <a:t>quiz</a:t>
            </a:r>
            <a:r>
              <a:rPr sz="2100" spc="-75" dirty="0">
                <a:solidFill>
                  <a:srgbClr val="E7EDF1"/>
                </a:solidFill>
                <a:latin typeface="Verdana"/>
                <a:cs typeface="Verdana"/>
              </a:rPr>
              <a:t> </a:t>
            </a:r>
            <a:r>
              <a:rPr sz="2100" spc="55" dirty="0">
                <a:solidFill>
                  <a:srgbClr val="E7EDF1"/>
                </a:solidFill>
                <a:latin typeface="Verdana"/>
                <a:cs typeface="Verdana"/>
              </a:rPr>
              <a:t>has</a:t>
            </a:r>
            <a:r>
              <a:rPr sz="2100" spc="-75" dirty="0">
                <a:solidFill>
                  <a:srgbClr val="E7EDF1"/>
                </a:solidFill>
                <a:latin typeface="Verdana"/>
                <a:cs typeface="Verdana"/>
              </a:rPr>
              <a:t> </a:t>
            </a:r>
            <a:r>
              <a:rPr sz="2100" spc="10" dirty="0">
                <a:solidFill>
                  <a:srgbClr val="E7EDF1"/>
                </a:solidFill>
                <a:latin typeface="Verdana"/>
                <a:cs typeface="Verdana"/>
              </a:rPr>
              <a:t>its</a:t>
            </a:r>
            <a:r>
              <a:rPr sz="2100" spc="-80" dirty="0">
                <a:solidFill>
                  <a:srgbClr val="E7EDF1"/>
                </a:solidFill>
                <a:latin typeface="Verdana"/>
                <a:cs typeface="Verdana"/>
              </a:rPr>
              <a:t> </a:t>
            </a:r>
            <a:r>
              <a:rPr sz="2100" spc="60" dirty="0">
                <a:solidFill>
                  <a:srgbClr val="E7EDF1"/>
                </a:solidFill>
                <a:latin typeface="Verdana"/>
                <a:cs typeface="Verdana"/>
              </a:rPr>
              <a:t>advantages</a:t>
            </a:r>
            <a:r>
              <a:rPr sz="1750" spc="60" dirty="0">
                <a:solidFill>
                  <a:srgbClr val="E7EDF1"/>
                </a:solidFill>
                <a:latin typeface="Arial"/>
                <a:cs typeface="Arial"/>
              </a:rPr>
              <a:t>,</a:t>
            </a:r>
            <a:r>
              <a:rPr sz="1750" spc="180" dirty="0">
                <a:solidFill>
                  <a:srgbClr val="E7EDF1"/>
                </a:solidFill>
                <a:latin typeface="Arial"/>
                <a:cs typeface="Arial"/>
              </a:rPr>
              <a:t> </a:t>
            </a:r>
            <a:r>
              <a:rPr sz="2100" spc="110" dirty="0">
                <a:solidFill>
                  <a:srgbClr val="E7EDF1"/>
                </a:solidFill>
                <a:latin typeface="Verdana"/>
                <a:cs typeface="Verdana"/>
              </a:rPr>
              <a:t>such</a:t>
            </a:r>
            <a:r>
              <a:rPr sz="2100" spc="-75" dirty="0">
                <a:solidFill>
                  <a:srgbClr val="E7EDF1"/>
                </a:solidFill>
                <a:latin typeface="Verdana"/>
                <a:cs typeface="Verdana"/>
              </a:rPr>
              <a:t> </a:t>
            </a:r>
            <a:r>
              <a:rPr sz="2100" spc="-10" dirty="0">
                <a:solidFill>
                  <a:srgbClr val="E7EDF1"/>
                </a:solidFill>
                <a:latin typeface="Verdana"/>
                <a:cs typeface="Verdana"/>
              </a:rPr>
              <a:t>as</a:t>
            </a:r>
            <a:r>
              <a:rPr sz="2100" spc="-80" dirty="0">
                <a:solidFill>
                  <a:srgbClr val="E7EDF1"/>
                </a:solidFill>
                <a:latin typeface="Verdana"/>
                <a:cs typeface="Verdana"/>
              </a:rPr>
              <a:t> </a:t>
            </a:r>
            <a:r>
              <a:rPr sz="2100" spc="40" dirty="0">
                <a:solidFill>
                  <a:srgbClr val="E7EDF1"/>
                </a:solidFill>
                <a:latin typeface="Verdana"/>
                <a:cs typeface="Verdana"/>
              </a:rPr>
              <a:t>saving</a:t>
            </a:r>
            <a:r>
              <a:rPr sz="2100" spc="-75" dirty="0">
                <a:solidFill>
                  <a:srgbClr val="E7EDF1"/>
                </a:solidFill>
                <a:latin typeface="Verdana"/>
                <a:cs typeface="Verdana"/>
              </a:rPr>
              <a:t> </a:t>
            </a:r>
            <a:r>
              <a:rPr sz="2100" spc="110" dirty="0">
                <a:solidFill>
                  <a:srgbClr val="E7EDF1"/>
                </a:solidFill>
                <a:latin typeface="Verdana"/>
                <a:cs typeface="Verdana"/>
              </a:rPr>
              <a:t>the</a:t>
            </a:r>
            <a:r>
              <a:rPr sz="2100" spc="-75" dirty="0">
                <a:solidFill>
                  <a:srgbClr val="E7EDF1"/>
                </a:solidFill>
                <a:latin typeface="Verdana"/>
                <a:cs typeface="Verdana"/>
              </a:rPr>
              <a:t> </a:t>
            </a:r>
            <a:r>
              <a:rPr sz="2100" spc="80" dirty="0">
                <a:solidFill>
                  <a:srgbClr val="E7EDF1"/>
                </a:solidFill>
                <a:latin typeface="Verdana"/>
                <a:cs typeface="Verdana"/>
              </a:rPr>
              <a:t>cost</a:t>
            </a:r>
            <a:r>
              <a:rPr sz="2100" spc="-80" dirty="0">
                <a:solidFill>
                  <a:srgbClr val="E7EDF1"/>
                </a:solidFill>
                <a:latin typeface="Verdana"/>
                <a:cs typeface="Verdana"/>
              </a:rPr>
              <a:t> </a:t>
            </a:r>
            <a:r>
              <a:rPr sz="2100" spc="65" dirty="0">
                <a:solidFill>
                  <a:srgbClr val="E7EDF1"/>
                </a:solidFill>
                <a:latin typeface="Verdana"/>
                <a:cs typeface="Verdana"/>
              </a:rPr>
              <a:t>of  </a:t>
            </a:r>
            <a:r>
              <a:rPr sz="2100" spc="110" dirty="0">
                <a:solidFill>
                  <a:srgbClr val="E7EDF1"/>
                </a:solidFill>
                <a:latin typeface="Verdana"/>
                <a:cs typeface="Verdana"/>
              </a:rPr>
              <a:t>paper</a:t>
            </a:r>
            <a:endParaRPr sz="2100">
              <a:latin typeface="Verdana"/>
              <a:cs typeface="Verdana"/>
            </a:endParaRPr>
          </a:p>
          <a:p>
            <a:pPr marL="12700">
              <a:lnSpc>
                <a:spcPct val="100000"/>
              </a:lnSpc>
              <a:spcBef>
                <a:spcPts val="855"/>
              </a:spcBef>
            </a:pPr>
            <a:r>
              <a:rPr sz="2100" spc="100" dirty="0">
                <a:solidFill>
                  <a:srgbClr val="E7EDF1"/>
                </a:solidFill>
                <a:latin typeface="Verdana"/>
                <a:cs typeface="Verdana"/>
              </a:rPr>
              <a:t>printing</a:t>
            </a:r>
            <a:r>
              <a:rPr sz="2100" spc="-80" dirty="0">
                <a:solidFill>
                  <a:srgbClr val="E7EDF1"/>
                </a:solidFill>
                <a:latin typeface="Verdana"/>
                <a:cs typeface="Verdana"/>
              </a:rPr>
              <a:t> </a:t>
            </a:r>
            <a:r>
              <a:rPr sz="2100" spc="150" dirty="0">
                <a:solidFill>
                  <a:srgbClr val="E7EDF1"/>
                </a:solidFill>
                <a:latin typeface="Verdana"/>
                <a:cs typeface="Verdana"/>
              </a:rPr>
              <a:t>and</a:t>
            </a:r>
            <a:r>
              <a:rPr sz="2100" spc="-75" dirty="0">
                <a:solidFill>
                  <a:srgbClr val="E7EDF1"/>
                </a:solidFill>
                <a:latin typeface="Verdana"/>
                <a:cs typeface="Verdana"/>
              </a:rPr>
              <a:t> </a:t>
            </a:r>
            <a:r>
              <a:rPr sz="2100" spc="120" dirty="0">
                <a:solidFill>
                  <a:srgbClr val="E7EDF1"/>
                </a:solidFill>
                <a:latin typeface="Verdana"/>
                <a:cs typeface="Verdana"/>
              </a:rPr>
              <a:t>reducing</a:t>
            </a:r>
            <a:r>
              <a:rPr sz="2100" spc="-80" dirty="0">
                <a:solidFill>
                  <a:srgbClr val="E7EDF1"/>
                </a:solidFill>
                <a:latin typeface="Verdana"/>
                <a:cs typeface="Verdana"/>
              </a:rPr>
              <a:t> </a:t>
            </a:r>
            <a:r>
              <a:rPr sz="2100" spc="110" dirty="0">
                <a:solidFill>
                  <a:srgbClr val="E7EDF1"/>
                </a:solidFill>
                <a:latin typeface="Verdana"/>
                <a:cs typeface="Verdana"/>
              </a:rPr>
              <a:t>the</a:t>
            </a:r>
            <a:r>
              <a:rPr sz="2100" spc="-75" dirty="0">
                <a:solidFill>
                  <a:srgbClr val="E7EDF1"/>
                </a:solidFill>
                <a:latin typeface="Verdana"/>
                <a:cs typeface="Verdana"/>
              </a:rPr>
              <a:t> </a:t>
            </a:r>
            <a:r>
              <a:rPr sz="2100" spc="130" dirty="0">
                <a:solidFill>
                  <a:srgbClr val="E7EDF1"/>
                </a:solidFill>
                <a:latin typeface="Verdana"/>
                <a:cs typeface="Verdana"/>
              </a:rPr>
              <a:t>time</a:t>
            </a:r>
            <a:r>
              <a:rPr sz="2100" spc="-75" dirty="0">
                <a:solidFill>
                  <a:srgbClr val="E7EDF1"/>
                </a:solidFill>
                <a:latin typeface="Verdana"/>
                <a:cs typeface="Verdana"/>
              </a:rPr>
              <a:t> </a:t>
            </a:r>
            <a:r>
              <a:rPr sz="2100" spc="95" dirty="0">
                <a:solidFill>
                  <a:srgbClr val="E7EDF1"/>
                </a:solidFill>
                <a:latin typeface="Verdana"/>
                <a:cs typeface="Verdana"/>
              </a:rPr>
              <a:t>spent</a:t>
            </a:r>
            <a:r>
              <a:rPr sz="2100" spc="-80" dirty="0">
                <a:solidFill>
                  <a:srgbClr val="E7EDF1"/>
                </a:solidFill>
                <a:latin typeface="Verdana"/>
                <a:cs typeface="Verdana"/>
              </a:rPr>
              <a:t> </a:t>
            </a:r>
            <a:r>
              <a:rPr sz="2100" spc="30" dirty="0">
                <a:solidFill>
                  <a:srgbClr val="E7EDF1"/>
                </a:solidFill>
                <a:latin typeface="Verdana"/>
                <a:cs typeface="Verdana"/>
              </a:rPr>
              <a:t>for</a:t>
            </a:r>
            <a:r>
              <a:rPr sz="2100" spc="-75" dirty="0">
                <a:solidFill>
                  <a:srgbClr val="E7EDF1"/>
                </a:solidFill>
                <a:latin typeface="Verdana"/>
                <a:cs typeface="Verdana"/>
              </a:rPr>
              <a:t> </a:t>
            </a:r>
            <a:r>
              <a:rPr sz="2100" spc="80" dirty="0">
                <a:solidFill>
                  <a:srgbClr val="E7EDF1"/>
                </a:solidFill>
                <a:latin typeface="Verdana"/>
                <a:cs typeface="Verdana"/>
              </a:rPr>
              <a:t>having</a:t>
            </a:r>
            <a:r>
              <a:rPr sz="2100" spc="-80" dirty="0">
                <a:solidFill>
                  <a:srgbClr val="E7EDF1"/>
                </a:solidFill>
                <a:latin typeface="Verdana"/>
                <a:cs typeface="Verdana"/>
              </a:rPr>
              <a:t> </a:t>
            </a:r>
            <a:r>
              <a:rPr sz="2100" spc="45" dirty="0">
                <a:solidFill>
                  <a:srgbClr val="E7EDF1"/>
                </a:solidFill>
                <a:latin typeface="Verdana"/>
                <a:cs typeface="Verdana"/>
              </a:rPr>
              <a:t>assessments</a:t>
            </a:r>
            <a:r>
              <a:rPr sz="2100" spc="-75" dirty="0">
                <a:solidFill>
                  <a:srgbClr val="E7EDF1"/>
                </a:solidFill>
                <a:latin typeface="Verdana"/>
                <a:cs typeface="Verdana"/>
              </a:rPr>
              <a:t> </a:t>
            </a:r>
            <a:r>
              <a:rPr sz="2100" spc="95" dirty="0">
                <a:solidFill>
                  <a:srgbClr val="E7EDF1"/>
                </a:solidFill>
                <a:latin typeface="Verdana"/>
                <a:cs typeface="Verdana"/>
              </a:rPr>
              <a:t>in</a:t>
            </a:r>
            <a:r>
              <a:rPr sz="2100" spc="-75" dirty="0">
                <a:solidFill>
                  <a:srgbClr val="E7EDF1"/>
                </a:solidFill>
                <a:latin typeface="Verdana"/>
                <a:cs typeface="Verdana"/>
              </a:rPr>
              <a:t> </a:t>
            </a:r>
            <a:r>
              <a:rPr sz="2100" spc="25" dirty="0">
                <a:solidFill>
                  <a:srgbClr val="E7EDF1"/>
                </a:solidFill>
                <a:latin typeface="Verdana"/>
                <a:cs typeface="Verdana"/>
              </a:rPr>
              <a:t>class</a:t>
            </a:r>
            <a:r>
              <a:rPr sz="1750" spc="25" dirty="0">
                <a:solidFill>
                  <a:srgbClr val="E7EDF1"/>
                </a:solidFill>
                <a:latin typeface="Arial"/>
                <a:cs typeface="Arial"/>
              </a:rPr>
              <a:t>.</a:t>
            </a:r>
            <a:endParaRPr sz="1750">
              <a:latin typeface="Arial"/>
              <a:cs typeface="Arial"/>
            </a:endParaRPr>
          </a:p>
          <a:p>
            <a:pPr marL="12700">
              <a:lnSpc>
                <a:spcPct val="100000"/>
              </a:lnSpc>
              <a:spcBef>
                <a:spcPts val="855"/>
              </a:spcBef>
            </a:pPr>
            <a:r>
              <a:rPr sz="2100" spc="75" dirty="0">
                <a:solidFill>
                  <a:srgbClr val="E7EDF1"/>
                </a:solidFill>
                <a:latin typeface="Verdana"/>
                <a:cs typeface="Verdana"/>
              </a:rPr>
              <a:t>However</a:t>
            </a:r>
            <a:r>
              <a:rPr sz="1750" spc="75" dirty="0">
                <a:solidFill>
                  <a:srgbClr val="E7EDF1"/>
                </a:solidFill>
                <a:latin typeface="Arial"/>
                <a:cs typeface="Arial"/>
              </a:rPr>
              <a:t>,</a:t>
            </a:r>
            <a:r>
              <a:rPr sz="1750" spc="170" dirty="0">
                <a:solidFill>
                  <a:srgbClr val="E7EDF1"/>
                </a:solidFill>
                <a:latin typeface="Arial"/>
                <a:cs typeface="Arial"/>
              </a:rPr>
              <a:t> </a:t>
            </a:r>
            <a:r>
              <a:rPr sz="2100" spc="75" dirty="0">
                <a:solidFill>
                  <a:srgbClr val="E7EDF1"/>
                </a:solidFill>
                <a:latin typeface="Verdana"/>
                <a:cs typeface="Verdana"/>
              </a:rPr>
              <a:t>there</a:t>
            </a:r>
            <a:endParaRPr sz="2100">
              <a:latin typeface="Verdana"/>
              <a:cs typeface="Verdana"/>
            </a:endParaRPr>
          </a:p>
          <a:p>
            <a:pPr marL="12700" marR="168910">
              <a:lnSpc>
                <a:spcPct val="133900"/>
              </a:lnSpc>
            </a:pPr>
            <a:r>
              <a:rPr sz="2100" spc="30" dirty="0">
                <a:solidFill>
                  <a:srgbClr val="E7EDF1"/>
                </a:solidFill>
                <a:latin typeface="Verdana"/>
                <a:cs typeface="Verdana"/>
              </a:rPr>
              <a:t>are</a:t>
            </a:r>
            <a:r>
              <a:rPr sz="2100" spc="-75" dirty="0">
                <a:solidFill>
                  <a:srgbClr val="E7EDF1"/>
                </a:solidFill>
                <a:latin typeface="Verdana"/>
                <a:cs typeface="Verdana"/>
              </a:rPr>
              <a:t> </a:t>
            </a:r>
            <a:r>
              <a:rPr sz="2100" spc="55" dirty="0">
                <a:solidFill>
                  <a:srgbClr val="E7EDF1"/>
                </a:solidFill>
                <a:latin typeface="Verdana"/>
                <a:cs typeface="Verdana"/>
              </a:rPr>
              <a:t>weaknesses</a:t>
            </a:r>
            <a:r>
              <a:rPr sz="1750" spc="55" dirty="0">
                <a:solidFill>
                  <a:srgbClr val="E7EDF1"/>
                </a:solidFill>
                <a:latin typeface="Arial"/>
                <a:cs typeface="Arial"/>
              </a:rPr>
              <a:t>.</a:t>
            </a:r>
            <a:r>
              <a:rPr sz="1750" spc="185" dirty="0">
                <a:solidFill>
                  <a:srgbClr val="E7EDF1"/>
                </a:solidFill>
                <a:latin typeface="Arial"/>
                <a:cs typeface="Arial"/>
              </a:rPr>
              <a:t> </a:t>
            </a:r>
            <a:r>
              <a:rPr sz="2100" spc="-70" dirty="0">
                <a:solidFill>
                  <a:srgbClr val="E7EDF1"/>
                </a:solidFill>
                <a:latin typeface="Verdana"/>
                <a:cs typeface="Verdana"/>
              </a:rPr>
              <a:t>Its</a:t>
            </a:r>
            <a:r>
              <a:rPr sz="2100" spc="-75" dirty="0">
                <a:solidFill>
                  <a:srgbClr val="E7EDF1"/>
                </a:solidFill>
                <a:latin typeface="Verdana"/>
                <a:cs typeface="Verdana"/>
              </a:rPr>
              <a:t> </a:t>
            </a:r>
            <a:r>
              <a:rPr sz="2100" spc="65" dirty="0">
                <a:solidFill>
                  <a:srgbClr val="E7EDF1"/>
                </a:solidFill>
                <a:latin typeface="Verdana"/>
                <a:cs typeface="Verdana"/>
              </a:rPr>
              <a:t>primary</a:t>
            </a:r>
            <a:r>
              <a:rPr sz="2100" spc="-70" dirty="0">
                <a:solidFill>
                  <a:srgbClr val="E7EDF1"/>
                </a:solidFill>
                <a:latin typeface="Verdana"/>
                <a:cs typeface="Verdana"/>
              </a:rPr>
              <a:t> </a:t>
            </a:r>
            <a:r>
              <a:rPr sz="2100" spc="130" dirty="0">
                <a:solidFill>
                  <a:srgbClr val="E7EDF1"/>
                </a:solidFill>
                <a:latin typeface="Verdana"/>
                <a:cs typeface="Verdana"/>
              </a:rPr>
              <a:t>drawback</a:t>
            </a:r>
            <a:r>
              <a:rPr sz="2100" spc="-70" dirty="0">
                <a:solidFill>
                  <a:srgbClr val="E7EDF1"/>
                </a:solidFill>
                <a:latin typeface="Verdana"/>
                <a:cs typeface="Verdana"/>
              </a:rPr>
              <a:t> </a:t>
            </a:r>
            <a:r>
              <a:rPr sz="2100" spc="-15" dirty="0">
                <a:solidFill>
                  <a:srgbClr val="E7EDF1"/>
                </a:solidFill>
                <a:latin typeface="Verdana"/>
                <a:cs typeface="Verdana"/>
              </a:rPr>
              <a:t>is</a:t>
            </a:r>
            <a:r>
              <a:rPr sz="2100" spc="-75" dirty="0">
                <a:solidFill>
                  <a:srgbClr val="E7EDF1"/>
                </a:solidFill>
                <a:latin typeface="Verdana"/>
                <a:cs typeface="Verdana"/>
              </a:rPr>
              <a:t> </a:t>
            </a:r>
            <a:r>
              <a:rPr sz="2100" spc="110" dirty="0">
                <a:solidFill>
                  <a:srgbClr val="E7EDF1"/>
                </a:solidFill>
                <a:latin typeface="Verdana"/>
                <a:cs typeface="Verdana"/>
              </a:rPr>
              <a:t>the</a:t>
            </a:r>
            <a:r>
              <a:rPr sz="2100" spc="-70" dirty="0">
                <a:solidFill>
                  <a:srgbClr val="E7EDF1"/>
                </a:solidFill>
                <a:latin typeface="Verdana"/>
                <a:cs typeface="Verdana"/>
              </a:rPr>
              <a:t> </a:t>
            </a:r>
            <a:r>
              <a:rPr sz="2100" spc="30" dirty="0">
                <a:solidFill>
                  <a:srgbClr val="E7EDF1"/>
                </a:solidFill>
                <a:latin typeface="Verdana"/>
                <a:cs typeface="Verdana"/>
              </a:rPr>
              <a:t>issue</a:t>
            </a:r>
            <a:r>
              <a:rPr sz="2100" spc="-75" dirty="0">
                <a:solidFill>
                  <a:srgbClr val="E7EDF1"/>
                </a:solidFill>
                <a:latin typeface="Verdana"/>
                <a:cs typeface="Verdana"/>
              </a:rPr>
              <a:t> </a:t>
            </a:r>
            <a:r>
              <a:rPr sz="2100" spc="65" dirty="0">
                <a:solidFill>
                  <a:srgbClr val="E7EDF1"/>
                </a:solidFill>
                <a:latin typeface="Verdana"/>
                <a:cs typeface="Verdana"/>
              </a:rPr>
              <a:t>of</a:t>
            </a:r>
            <a:r>
              <a:rPr sz="2100" spc="-70" dirty="0">
                <a:solidFill>
                  <a:srgbClr val="E7EDF1"/>
                </a:solidFill>
                <a:latin typeface="Verdana"/>
                <a:cs typeface="Verdana"/>
              </a:rPr>
              <a:t> </a:t>
            </a:r>
            <a:r>
              <a:rPr sz="2100" spc="145" dirty="0">
                <a:solidFill>
                  <a:srgbClr val="E7EDF1"/>
                </a:solidFill>
                <a:latin typeface="Verdana"/>
                <a:cs typeface="Verdana"/>
              </a:rPr>
              <a:t>academic</a:t>
            </a:r>
            <a:r>
              <a:rPr sz="2100" spc="-70" dirty="0">
                <a:solidFill>
                  <a:srgbClr val="E7EDF1"/>
                </a:solidFill>
                <a:latin typeface="Verdana"/>
                <a:cs typeface="Verdana"/>
              </a:rPr>
              <a:t> </a:t>
            </a:r>
            <a:r>
              <a:rPr sz="2100" spc="60" dirty="0">
                <a:solidFill>
                  <a:srgbClr val="E7EDF1"/>
                </a:solidFill>
                <a:latin typeface="Verdana"/>
                <a:cs typeface="Verdana"/>
              </a:rPr>
              <a:t>dishonesty</a:t>
            </a:r>
            <a:r>
              <a:rPr sz="1750" spc="60" dirty="0">
                <a:solidFill>
                  <a:srgbClr val="E7EDF1"/>
                </a:solidFill>
                <a:latin typeface="Arial"/>
                <a:cs typeface="Arial"/>
              </a:rPr>
              <a:t>,  </a:t>
            </a:r>
            <a:r>
              <a:rPr sz="2100" spc="65" dirty="0">
                <a:solidFill>
                  <a:srgbClr val="E7EDF1"/>
                </a:solidFill>
                <a:latin typeface="Verdana"/>
                <a:cs typeface="Verdana"/>
              </a:rPr>
              <a:t>especially</a:t>
            </a:r>
            <a:endParaRPr sz="2100">
              <a:latin typeface="Verdana"/>
              <a:cs typeface="Verdana"/>
            </a:endParaRPr>
          </a:p>
          <a:p>
            <a:pPr marL="12700">
              <a:lnSpc>
                <a:spcPct val="100000"/>
              </a:lnSpc>
              <a:spcBef>
                <a:spcPts val="855"/>
              </a:spcBef>
            </a:pPr>
            <a:r>
              <a:rPr sz="2100" spc="165" dirty="0">
                <a:solidFill>
                  <a:srgbClr val="E7EDF1"/>
                </a:solidFill>
                <a:latin typeface="Verdana"/>
                <a:cs typeface="Verdana"/>
              </a:rPr>
              <a:t>when</a:t>
            </a:r>
            <a:r>
              <a:rPr sz="2100" spc="-85" dirty="0">
                <a:solidFill>
                  <a:srgbClr val="E7EDF1"/>
                </a:solidFill>
                <a:latin typeface="Verdana"/>
                <a:cs typeface="Verdana"/>
              </a:rPr>
              <a:t> </a:t>
            </a:r>
            <a:r>
              <a:rPr sz="2100" spc="80" dirty="0">
                <a:solidFill>
                  <a:srgbClr val="E7EDF1"/>
                </a:solidFill>
                <a:latin typeface="Verdana"/>
                <a:cs typeface="Verdana"/>
              </a:rPr>
              <a:t>students</a:t>
            </a:r>
            <a:r>
              <a:rPr sz="2100" spc="-80" dirty="0">
                <a:solidFill>
                  <a:srgbClr val="E7EDF1"/>
                </a:solidFill>
                <a:latin typeface="Verdana"/>
                <a:cs typeface="Verdana"/>
              </a:rPr>
              <a:t> </a:t>
            </a:r>
            <a:r>
              <a:rPr sz="2100" spc="30" dirty="0">
                <a:solidFill>
                  <a:srgbClr val="E7EDF1"/>
                </a:solidFill>
                <a:latin typeface="Verdana"/>
                <a:cs typeface="Verdana"/>
              </a:rPr>
              <a:t>are</a:t>
            </a:r>
            <a:r>
              <a:rPr sz="2100" spc="-80" dirty="0">
                <a:solidFill>
                  <a:srgbClr val="E7EDF1"/>
                </a:solidFill>
                <a:latin typeface="Verdana"/>
                <a:cs typeface="Verdana"/>
              </a:rPr>
              <a:t> </a:t>
            </a:r>
            <a:r>
              <a:rPr sz="2100" spc="90" dirty="0">
                <a:solidFill>
                  <a:srgbClr val="E7EDF1"/>
                </a:solidFill>
                <a:latin typeface="Verdana"/>
                <a:cs typeface="Verdana"/>
              </a:rPr>
              <a:t>answering</a:t>
            </a:r>
            <a:r>
              <a:rPr sz="2100" spc="-80" dirty="0">
                <a:solidFill>
                  <a:srgbClr val="E7EDF1"/>
                </a:solidFill>
                <a:latin typeface="Verdana"/>
                <a:cs typeface="Verdana"/>
              </a:rPr>
              <a:t> </a:t>
            </a:r>
            <a:r>
              <a:rPr sz="2100" spc="110" dirty="0">
                <a:solidFill>
                  <a:srgbClr val="E7EDF1"/>
                </a:solidFill>
                <a:latin typeface="Verdana"/>
                <a:cs typeface="Verdana"/>
              </a:rPr>
              <a:t>the</a:t>
            </a:r>
            <a:r>
              <a:rPr sz="2100" spc="-80" dirty="0">
                <a:solidFill>
                  <a:srgbClr val="E7EDF1"/>
                </a:solidFill>
                <a:latin typeface="Verdana"/>
                <a:cs typeface="Verdana"/>
              </a:rPr>
              <a:t> </a:t>
            </a:r>
            <a:r>
              <a:rPr sz="2100" spc="110" dirty="0">
                <a:solidFill>
                  <a:srgbClr val="E7EDF1"/>
                </a:solidFill>
                <a:latin typeface="Verdana"/>
                <a:cs typeface="Verdana"/>
              </a:rPr>
              <a:t>online</a:t>
            </a:r>
            <a:r>
              <a:rPr sz="2100" spc="-80" dirty="0">
                <a:solidFill>
                  <a:srgbClr val="E7EDF1"/>
                </a:solidFill>
                <a:latin typeface="Verdana"/>
                <a:cs typeface="Verdana"/>
              </a:rPr>
              <a:t> </a:t>
            </a:r>
            <a:r>
              <a:rPr sz="2100" spc="100" dirty="0">
                <a:solidFill>
                  <a:srgbClr val="E7EDF1"/>
                </a:solidFill>
                <a:latin typeface="Verdana"/>
                <a:cs typeface="Verdana"/>
              </a:rPr>
              <a:t>quiz</a:t>
            </a:r>
            <a:r>
              <a:rPr sz="1750" spc="100" dirty="0">
                <a:solidFill>
                  <a:srgbClr val="E7EDF1"/>
                </a:solidFill>
                <a:latin typeface="Arial"/>
                <a:cs typeface="Arial"/>
              </a:rPr>
              <a:t>.</a:t>
            </a:r>
            <a:endParaRPr sz="1750">
              <a:latin typeface="Arial"/>
              <a:cs typeface="Arial"/>
            </a:endParaRPr>
          </a:p>
        </p:txBody>
      </p:sp>
      <p:sp>
        <p:nvSpPr>
          <p:cNvPr id="7" name="object 7"/>
          <p:cNvSpPr/>
          <p:nvPr/>
        </p:nvSpPr>
        <p:spPr>
          <a:xfrm>
            <a:off x="16170180" y="686621"/>
            <a:ext cx="2118360" cy="685165"/>
          </a:xfrm>
          <a:custGeom>
            <a:avLst/>
            <a:gdLst/>
            <a:ahLst/>
            <a:cxnLst/>
            <a:rect l="l" t="t" r="r" b="b"/>
            <a:pathLst>
              <a:path w="2118359" h="685165">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2117818" y="278576"/>
                </a:lnTo>
                <a:lnTo>
                  <a:pt x="2117818"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149929" y="824302"/>
            <a:ext cx="15988665" cy="1445260"/>
          </a:xfrm>
          <a:prstGeom prst="rect">
            <a:avLst/>
          </a:prstGeom>
        </p:spPr>
        <p:txBody>
          <a:bodyPr vert="horz" wrap="square" lIns="0" tIns="14605" rIns="0" bIns="0" rtlCol="0">
            <a:spAutoFit/>
          </a:bodyPr>
          <a:lstStyle/>
          <a:p>
            <a:pPr marL="12700">
              <a:lnSpc>
                <a:spcPct val="100000"/>
              </a:lnSpc>
              <a:spcBef>
                <a:spcPts val="115"/>
              </a:spcBef>
            </a:pPr>
            <a:r>
              <a:rPr sz="9300" b="1" spc="-120" dirty="0">
                <a:latin typeface="Verdana"/>
                <a:cs typeface="Verdana"/>
              </a:rPr>
              <a:t>Aim</a:t>
            </a:r>
            <a:r>
              <a:rPr sz="9300" b="1" spc="-2440" dirty="0">
                <a:latin typeface="Verdana"/>
                <a:cs typeface="Verdana"/>
              </a:rPr>
              <a:t> </a:t>
            </a:r>
            <a:r>
              <a:rPr sz="9300" b="1" spc="-355" dirty="0">
                <a:latin typeface="Verdana"/>
                <a:cs typeface="Verdana"/>
              </a:rPr>
              <a:t>of </a:t>
            </a:r>
            <a:r>
              <a:rPr sz="9300" b="1" spc="-305" dirty="0">
                <a:latin typeface="Verdana"/>
                <a:cs typeface="Verdana"/>
              </a:rPr>
              <a:t>the </a:t>
            </a:r>
            <a:r>
              <a:rPr sz="9300" b="1" spc="-335" dirty="0">
                <a:latin typeface="Verdana"/>
                <a:cs typeface="Verdana"/>
              </a:rPr>
              <a:t>proposed </a:t>
            </a:r>
            <a:r>
              <a:rPr sz="9300" b="1" spc="-405" dirty="0">
                <a:latin typeface="Verdana"/>
                <a:cs typeface="Verdana"/>
              </a:rPr>
              <a:t>work</a:t>
            </a:r>
            <a:endParaRPr sz="9300">
              <a:latin typeface="Verdana"/>
              <a:cs typeface="Verdana"/>
            </a:endParaRPr>
          </a:p>
        </p:txBody>
      </p:sp>
      <p:sp>
        <p:nvSpPr>
          <p:cNvPr id="4" name="object 4"/>
          <p:cNvSpPr txBox="1"/>
          <p:nvPr/>
        </p:nvSpPr>
        <p:spPr>
          <a:xfrm>
            <a:off x="585680" y="4600546"/>
            <a:ext cx="16731615" cy="4244975"/>
          </a:xfrm>
          <a:prstGeom prst="rect">
            <a:avLst/>
          </a:prstGeom>
        </p:spPr>
        <p:txBody>
          <a:bodyPr vert="horz" wrap="square" lIns="0" tIns="165735" rIns="0" bIns="0" rtlCol="0">
            <a:spAutoFit/>
          </a:bodyPr>
          <a:lstStyle/>
          <a:p>
            <a:pPr marL="12700">
              <a:lnSpc>
                <a:spcPct val="100000"/>
              </a:lnSpc>
              <a:spcBef>
                <a:spcPts val="1305"/>
              </a:spcBef>
            </a:pPr>
            <a:r>
              <a:rPr sz="2950" spc="290" dirty="0">
                <a:solidFill>
                  <a:srgbClr val="E7EDF1"/>
                </a:solidFill>
                <a:latin typeface="Verdana"/>
                <a:cs typeface="Verdana"/>
              </a:rPr>
              <a:t>The </a:t>
            </a:r>
            <a:r>
              <a:rPr sz="2950" spc="385" dirty="0">
                <a:solidFill>
                  <a:srgbClr val="E7EDF1"/>
                </a:solidFill>
                <a:latin typeface="Verdana"/>
                <a:cs typeface="Verdana"/>
              </a:rPr>
              <a:t>purpose </a:t>
            </a:r>
            <a:r>
              <a:rPr sz="2950" spc="220" dirty="0">
                <a:solidFill>
                  <a:srgbClr val="E7EDF1"/>
                </a:solidFill>
                <a:latin typeface="Verdana"/>
                <a:cs typeface="Verdana"/>
              </a:rPr>
              <a:t>of </a:t>
            </a:r>
            <a:r>
              <a:rPr sz="2950" spc="290" dirty="0">
                <a:solidFill>
                  <a:srgbClr val="E7EDF1"/>
                </a:solidFill>
                <a:latin typeface="Verdana"/>
                <a:cs typeface="Verdana"/>
              </a:rPr>
              <a:t>this </a:t>
            </a:r>
            <a:r>
              <a:rPr sz="2950" spc="355" dirty="0">
                <a:solidFill>
                  <a:srgbClr val="E7EDF1"/>
                </a:solidFill>
                <a:latin typeface="Verdana"/>
                <a:cs typeface="Verdana"/>
              </a:rPr>
              <a:t>project </a:t>
            </a:r>
            <a:r>
              <a:rPr sz="2950" spc="114" dirty="0">
                <a:solidFill>
                  <a:srgbClr val="E7EDF1"/>
                </a:solidFill>
                <a:latin typeface="Verdana"/>
                <a:cs typeface="Verdana"/>
              </a:rPr>
              <a:t>is </a:t>
            </a:r>
            <a:r>
              <a:rPr sz="2950" spc="260" dirty="0">
                <a:solidFill>
                  <a:srgbClr val="E7EDF1"/>
                </a:solidFill>
                <a:latin typeface="Verdana"/>
                <a:cs typeface="Verdana"/>
              </a:rPr>
              <a:t>to </a:t>
            </a:r>
            <a:r>
              <a:rPr sz="2950" spc="340" dirty="0">
                <a:solidFill>
                  <a:srgbClr val="E7EDF1"/>
                </a:solidFill>
                <a:latin typeface="Verdana"/>
                <a:cs typeface="Verdana"/>
              </a:rPr>
              <a:t>create </a:t>
            </a:r>
            <a:r>
              <a:rPr sz="2950" spc="25" dirty="0">
                <a:solidFill>
                  <a:srgbClr val="E7EDF1"/>
                </a:solidFill>
                <a:latin typeface="Verdana"/>
                <a:cs typeface="Verdana"/>
              </a:rPr>
              <a:t>a </a:t>
            </a:r>
            <a:r>
              <a:rPr sz="2950" spc="490" dirty="0">
                <a:solidFill>
                  <a:srgbClr val="E7EDF1"/>
                </a:solidFill>
                <a:latin typeface="Verdana"/>
                <a:cs typeface="Verdana"/>
              </a:rPr>
              <a:t>web</a:t>
            </a:r>
            <a:r>
              <a:rPr sz="2400" spc="490" dirty="0">
                <a:solidFill>
                  <a:srgbClr val="E7EDF1"/>
                </a:solidFill>
                <a:latin typeface="Arial"/>
                <a:cs typeface="Arial"/>
              </a:rPr>
              <a:t>- </a:t>
            </a:r>
            <a:r>
              <a:rPr sz="2950" spc="375" dirty="0">
                <a:solidFill>
                  <a:srgbClr val="E7EDF1"/>
                </a:solidFill>
                <a:latin typeface="Verdana"/>
                <a:cs typeface="Verdana"/>
              </a:rPr>
              <a:t>based </a:t>
            </a:r>
            <a:r>
              <a:rPr sz="2950" spc="370" dirty="0">
                <a:solidFill>
                  <a:srgbClr val="E7EDF1"/>
                </a:solidFill>
                <a:latin typeface="Verdana"/>
                <a:cs typeface="Verdana"/>
              </a:rPr>
              <a:t>solution</a:t>
            </a:r>
            <a:r>
              <a:rPr sz="2950" spc="975" dirty="0">
                <a:solidFill>
                  <a:srgbClr val="E7EDF1"/>
                </a:solidFill>
                <a:latin typeface="Verdana"/>
                <a:cs typeface="Verdana"/>
              </a:rPr>
              <a:t> </a:t>
            </a:r>
            <a:r>
              <a:rPr sz="2950" spc="335" dirty="0">
                <a:solidFill>
                  <a:srgbClr val="E7EDF1"/>
                </a:solidFill>
                <a:latin typeface="Verdana"/>
                <a:cs typeface="Verdana"/>
              </a:rPr>
              <a:t>that</a:t>
            </a:r>
            <a:endParaRPr sz="2950">
              <a:latin typeface="Verdana"/>
              <a:cs typeface="Verdana"/>
            </a:endParaRPr>
          </a:p>
          <a:p>
            <a:pPr marL="12700">
              <a:lnSpc>
                <a:spcPct val="100000"/>
              </a:lnSpc>
              <a:spcBef>
                <a:spcPts val="1210"/>
              </a:spcBef>
            </a:pPr>
            <a:r>
              <a:rPr sz="2950" spc="355" dirty="0">
                <a:solidFill>
                  <a:srgbClr val="E7EDF1"/>
                </a:solidFill>
                <a:latin typeface="Verdana"/>
                <a:cs typeface="Verdana"/>
              </a:rPr>
              <a:t>improves </a:t>
            </a:r>
            <a:r>
              <a:rPr sz="2950" spc="330" dirty="0">
                <a:solidFill>
                  <a:srgbClr val="E7EDF1"/>
                </a:solidFill>
                <a:latin typeface="Verdana"/>
                <a:cs typeface="Verdana"/>
              </a:rPr>
              <a:t>the </a:t>
            </a:r>
            <a:r>
              <a:rPr sz="2950" spc="295" dirty="0">
                <a:solidFill>
                  <a:srgbClr val="E7EDF1"/>
                </a:solidFill>
                <a:latin typeface="Verdana"/>
                <a:cs typeface="Verdana"/>
              </a:rPr>
              <a:t>overall </a:t>
            </a:r>
            <a:r>
              <a:rPr sz="2950" spc="360" dirty="0">
                <a:solidFill>
                  <a:srgbClr val="E7EDF1"/>
                </a:solidFill>
                <a:latin typeface="Verdana"/>
                <a:cs typeface="Verdana"/>
              </a:rPr>
              <a:t>efficiency </a:t>
            </a:r>
            <a:r>
              <a:rPr sz="2950" spc="385" dirty="0">
                <a:solidFill>
                  <a:srgbClr val="E7EDF1"/>
                </a:solidFill>
                <a:latin typeface="Verdana"/>
                <a:cs typeface="Verdana"/>
              </a:rPr>
              <a:t>and </a:t>
            </a:r>
            <a:r>
              <a:rPr sz="2950" spc="370" dirty="0">
                <a:solidFill>
                  <a:srgbClr val="E7EDF1"/>
                </a:solidFill>
                <a:latin typeface="Verdana"/>
                <a:cs typeface="Verdana"/>
              </a:rPr>
              <a:t>reduces </a:t>
            </a:r>
            <a:r>
              <a:rPr sz="2950" spc="330" dirty="0">
                <a:solidFill>
                  <a:srgbClr val="E7EDF1"/>
                </a:solidFill>
                <a:latin typeface="Verdana"/>
                <a:cs typeface="Verdana"/>
              </a:rPr>
              <a:t>the </a:t>
            </a:r>
            <a:r>
              <a:rPr sz="2950" spc="300" dirty="0">
                <a:solidFill>
                  <a:srgbClr val="E7EDF1"/>
                </a:solidFill>
                <a:latin typeface="Verdana"/>
                <a:cs typeface="Verdana"/>
              </a:rPr>
              <a:t>hassle </a:t>
            </a:r>
            <a:r>
              <a:rPr sz="2950" spc="220" dirty="0">
                <a:solidFill>
                  <a:srgbClr val="E7EDF1"/>
                </a:solidFill>
                <a:latin typeface="Verdana"/>
                <a:cs typeface="Verdana"/>
              </a:rPr>
              <a:t>of</a:t>
            </a:r>
            <a:r>
              <a:rPr sz="2950" spc="540" dirty="0">
                <a:solidFill>
                  <a:srgbClr val="E7EDF1"/>
                </a:solidFill>
                <a:latin typeface="Verdana"/>
                <a:cs typeface="Verdana"/>
              </a:rPr>
              <a:t> </a:t>
            </a:r>
            <a:r>
              <a:rPr sz="2950" spc="459" dirty="0">
                <a:solidFill>
                  <a:srgbClr val="E7EDF1"/>
                </a:solidFill>
                <a:latin typeface="Verdana"/>
                <a:cs typeface="Verdana"/>
              </a:rPr>
              <a:t>conducting</a:t>
            </a:r>
            <a:endParaRPr sz="2950">
              <a:latin typeface="Verdana"/>
              <a:cs typeface="Verdana"/>
            </a:endParaRPr>
          </a:p>
          <a:p>
            <a:pPr marL="12700" marR="5080">
              <a:lnSpc>
                <a:spcPct val="134100"/>
              </a:lnSpc>
              <a:tabLst>
                <a:tab pos="1556385" algn="l"/>
                <a:tab pos="3544570" algn="l"/>
                <a:tab pos="3675379" algn="l"/>
                <a:tab pos="6494145" algn="l"/>
              </a:tabLst>
            </a:pPr>
            <a:r>
              <a:rPr sz="2950" spc="390" dirty="0">
                <a:solidFill>
                  <a:srgbClr val="E7EDF1"/>
                </a:solidFill>
                <a:latin typeface="Verdana"/>
                <a:cs typeface="Verdana"/>
              </a:rPr>
              <a:t>online</a:t>
            </a:r>
            <a:r>
              <a:rPr sz="2950" spc="525" dirty="0">
                <a:solidFill>
                  <a:srgbClr val="E7EDF1"/>
                </a:solidFill>
                <a:latin typeface="Verdana"/>
                <a:cs typeface="Verdana"/>
              </a:rPr>
              <a:t> </a:t>
            </a:r>
            <a:r>
              <a:rPr sz="2950" spc="360" dirty="0">
                <a:solidFill>
                  <a:srgbClr val="E7EDF1"/>
                </a:solidFill>
                <a:latin typeface="Verdana"/>
                <a:cs typeface="Verdana"/>
              </a:rPr>
              <a:t>quizzes</a:t>
            </a:r>
            <a:r>
              <a:rPr sz="2400" spc="360" dirty="0">
                <a:solidFill>
                  <a:srgbClr val="E7EDF1"/>
                </a:solidFill>
                <a:latin typeface="Arial"/>
                <a:cs typeface="Arial"/>
              </a:rPr>
              <a:t>.		</a:t>
            </a:r>
            <a:r>
              <a:rPr sz="2950" spc="325" dirty="0">
                <a:solidFill>
                  <a:srgbClr val="E7EDF1"/>
                </a:solidFill>
                <a:latin typeface="Verdana"/>
                <a:cs typeface="Verdana"/>
              </a:rPr>
              <a:t>Also </a:t>
            </a:r>
            <a:r>
              <a:rPr sz="2950" spc="260" dirty="0">
                <a:solidFill>
                  <a:srgbClr val="E7EDF1"/>
                </a:solidFill>
                <a:latin typeface="Verdana"/>
                <a:cs typeface="Verdana"/>
              </a:rPr>
              <a:t>to </a:t>
            </a:r>
            <a:r>
              <a:rPr sz="2950" spc="360" dirty="0">
                <a:solidFill>
                  <a:srgbClr val="E7EDF1"/>
                </a:solidFill>
                <a:latin typeface="Verdana"/>
                <a:cs typeface="Verdana"/>
              </a:rPr>
              <a:t>provide </a:t>
            </a:r>
            <a:r>
              <a:rPr sz="2950" spc="305" dirty="0">
                <a:solidFill>
                  <a:srgbClr val="E7EDF1"/>
                </a:solidFill>
                <a:latin typeface="Verdana"/>
                <a:cs typeface="Verdana"/>
              </a:rPr>
              <a:t>necessary </a:t>
            </a:r>
            <a:r>
              <a:rPr sz="2950" spc="310" dirty="0">
                <a:solidFill>
                  <a:srgbClr val="E7EDF1"/>
                </a:solidFill>
                <a:latin typeface="Verdana"/>
                <a:cs typeface="Verdana"/>
              </a:rPr>
              <a:t>features </a:t>
            </a:r>
            <a:r>
              <a:rPr sz="2950" spc="225" dirty="0">
                <a:solidFill>
                  <a:srgbClr val="E7EDF1"/>
                </a:solidFill>
                <a:latin typeface="Verdana"/>
                <a:cs typeface="Verdana"/>
              </a:rPr>
              <a:t>for </a:t>
            </a:r>
            <a:r>
              <a:rPr sz="2950" spc="25" dirty="0">
                <a:solidFill>
                  <a:srgbClr val="E7EDF1"/>
                </a:solidFill>
                <a:latin typeface="Verdana"/>
                <a:cs typeface="Verdana"/>
              </a:rPr>
              <a:t>a </a:t>
            </a:r>
            <a:r>
              <a:rPr sz="2950" spc="365" dirty="0">
                <a:solidFill>
                  <a:srgbClr val="E7EDF1"/>
                </a:solidFill>
                <a:latin typeface="Verdana"/>
                <a:cs typeface="Verdana"/>
              </a:rPr>
              <a:t>teacher </a:t>
            </a:r>
            <a:r>
              <a:rPr sz="2950" spc="360" dirty="0">
                <a:solidFill>
                  <a:srgbClr val="E7EDF1"/>
                </a:solidFill>
                <a:latin typeface="Verdana"/>
                <a:cs typeface="Verdana"/>
              </a:rPr>
              <a:t>such </a:t>
            </a:r>
            <a:r>
              <a:rPr sz="2950" spc="120" dirty="0">
                <a:solidFill>
                  <a:srgbClr val="E7EDF1"/>
                </a:solidFill>
                <a:latin typeface="Verdana"/>
                <a:cs typeface="Verdana"/>
              </a:rPr>
              <a:t>as  </a:t>
            </a:r>
            <a:r>
              <a:rPr sz="2950" spc="50" dirty="0">
                <a:solidFill>
                  <a:srgbClr val="E7EDF1"/>
                </a:solidFill>
                <a:latin typeface="Verdana"/>
                <a:cs typeface="Verdana"/>
              </a:rPr>
              <a:t>t</a:t>
            </a:r>
            <a:r>
              <a:rPr sz="2950" spc="-695" dirty="0">
                <a:solidFill>
                  <a:srgbClr val="E7EDF1"/>
                </a:solidFill>
                <a:latin typeface="Verdana"/>
                <a:cs typeface="Verdana"/>
              </a:rPr>
              <a:t> </a:t>
            </a:r>
            <a:r>
              <a:rPr sz="2950" spc="335" dirty="0">
                <a:solidFill>
                  <a:srgbClr val="E7EDF1"/>
                </a:solidFill>
                <a:latin typeface="Verdana"/>
                <a:cs typeface="Verdana"/>
              </a:rPr>
              <a:t>imer</a:t>
            </a:r>
            <a:r>
              <a:rPr sz="2400" spc="335" dirty="0">
                <a:solidFill>
                  <a:srgbClr val="E7EDF1"/>
                </a:solidFill>
                <a:latin typeface="Arial"/>
                <a:cs typeface="Arial"/>
              </a:rPr>
              <a:t>,	</a:t>
            </a:r>
            <a:r>
              <a:rPr sz="2950" spc="345" dirty="0">
                <a:solidFill>
                  <a:srgbClr val="E7EDF1"/>
                </a:solidFill>
                <a:latin typeface="Verdana"/>
                <a:cs typeface="Verdana"/>
              </a:rPr>
              <a:t>scoring</a:t>
            </a:r>
            <a:r>
              <a:rPr sz="2400" spc="345" dirty="0">
                <a:solidFill>
                  <a:srgbClr val="E7EDF1"/>
                </a:solidFill>
                <a:latin typeface="Arial"/>
                <a:cs typeface="Arial"/>
              </a:rPr>
              <a:t>,	</a:t>
            </a:r>
            <a:r>
              <a:rPr sz="2950" spc="360" dirty="0">
                <a:solidFill>
                  <a:srgbClr val="E7EDF1"/>
                </a:solidFill>
                <a:latin typeface="Verdana"/>
                <a:cs typeface="Verdana"/>
              </a:rPr>
              <a:t>ranking</a:t>
            </a:r>
            <a:r>
              <a:rPr sz="2950" spc="509" dirty="0">
                <a:solidFill>
                  <a:srgbClr val="E7EDF1"/>
                </a:solidFill>
                <a:latin typeface="Verdana"/>
                <a:cs typeface="Verdana"/>
              </a:rPr>
              <a:t> </a:t>
            </a:r>
            <a:r>
              <a:rPr sz="2950" spc="325" dirty="0">
                <a:solidFill>
                  <a:srgbClr val="E7EDF1"/>
                </a:solidFill>
                <a:latin typeface="Verdana"/>
                <a:cs typeface="Verdana"/>
              </a:rPr>
              <a:t>etc</a:t>
            </a:r>
            <a:r>
              <a:rPr sz="2400" spc="325" dirty="0">
                <a:solidFill>
                  <a:srgbClr val="E7EDF1"/>
                </a:solidFill>
                <a:latin typeface="Arial"/>
                <a:cs typeface="Arial"/>
              </a:rPr>
              <a:t>.	</a:t>
            </a:r>
            <a:r>
              <a:rPr sz="2950" spc="385" dirty="0">
                <a:solidFill>
                  <a:srgbClr val="E7EDF1"/>
                </a:solidFill>
                <a:latin typeface="Verdana"/>
                <a:cs typeface="Verdana"/>
              </a:rPr>
              <a:t>alongside </a:t>
            </a:r>
            <a:r>
              <a:rPr sz="2950" spc="280" dirty="0">
                <a:solidFill>
                  <a:srgbClr val="E7EDF1"/>
                </a:solidFill>
                <a:latin typeface="Verdana"/>
                <a:cs typeface="Verdana"/>
              </a:rPr>
              <a:t>analysis </a:t>
            </a:r>
            <a:r>
              <a:rPr sz="2950" spc="220" dirty="0">
                <a:solidFill>
                  <a:srgbClr val="E7EDF1"/>
                </a:solidFill>
                <a:latin typeface="Verdana"/>
                <a:cs typeface="Verdana"/>
              </a:rPr>
              <a:t>of </a:t>
            </a:r>
            <a:r>
              <a:rPr sz="2950" spc="285" dirty="0">
                <a:solidFill>
                  <a:srgbClr val="E7EDF1"/>
                </a:solidFill>
                <a:latin typeface="Verdana"/>
                <a:cs typeface="Verdana"/>
              </a:rPr>
              <a:t>results </a:t>
            </a:r>
            <a:r>
              <a:rPr sz="2950" spc="-30" dirty="0">
                <a:solidFill>
                  <a:srgbClr val="E7EDF1"/>
                </a:solidFill>
                <a:latin typeface="Verdana"/>
                <a:cs typeface="Verdana"/>
              </a:rPr>
              <a:t>f </a:t>
            </a:r>
            <a:r>
              <a:rPr sz="2950" spc="365" dirty="0">
                <a:solidFill>
                  <a:srgbClr val="E7EDF1"/>
                </a:solidFill>
                <a:latin typeface="Verdana"/>
                <a:cs typeface="Verdana"/>
              </a:rPr>
              <a:t>rom</a:t>
            </a:r>
            <a:r>
              <a:rPr sz="2950" spc="675" dirty="0">
                <a:solidFill>
                  <a:srgbClr val="E7EDF1"/>
                </a:solidFill>
                <a:latin typeface="Verdana"/>
                <a:cs typeface="Verdana"/>
              </a:rPr>
              <a:t> </a:t>
            </a:r>
            <a:r>
              <a:rPr sz="2950" spc="330" dirty="0">
                <a:solidFill>
                  <a:srgbClr val="E7EDF1"/>
                </a:solidFill>
                <a:latin typeface="Verdana"/>
                <a:cs typeface="Verdana"/>
              </a:rPr>
              <a:t>the</a:t>
            </a:r>
            <a:endParaRPr sz="2950">
              <a:latin typeface="Verdana"/>
              <a:cs typeface="Verdana"/>
            </a:endParaRPr>
          </a:p>
          <a:p>
            <a:pPr marL="12700" marR="389890" algn="just">
              <a:lnSpc>
                <a:spcPct val="134100"/>
              </a:lnSpc>
            </a:pPr>
            <a:r>
              <a:rPr sz="2950" spc="360" dirty="0">
                <a:solidFill>
                  <a:srgbClr val="E7EDF1"/>
                </a:solidFill>
                <a:latin typeface="Verdana"/>
                <a:cs typeface="Verdana"/>
              </a:rPr>
              <a:t>students </a:t>
            </a:r>
            <a:r>
              <a:rPr sz="2950" spc="325" dirty="0">
                <a:solidFill>
                  <a:srgbClr val="E7EDF1"/>
                </a:solidFill>
                <a:latin typeface="Verdana"/>
                <a:cs typeface="Verdana"/>
              </a:rPr>
              <a:t>on </a:t>
            </a:r>
            <a:r>
              <a:rPr sz="2950" spc="330" dirty="0">
                <a:solidFill>
                  <a:srgbClr val="E7EDF1"/>
                </a:solidFill>
                <a:latin typeface="Verdana"/>
                <a:cs typeface="Verdana"/>
              </a:rPr>
              <a:t>the </a:t>
            </a:r>
            <a:r>
              <a:rPr sz="2950" spc="365" dirty="0">
                <a:solidFill>
                  <a:srgbClr val="E7EDF1"/>
                </a:solidFill>
                <a:latin typeface="Verdana"/>
                <a:cs typeface="Verdana"/>
              </a:rPr>
              <a:t>teacher </a:t>
            </a:r>
            <a:r>
              <a:rPr sz="2950" spc="395" dirty="0">
                <a:solidFill>
                  <a:srgbClr val="E7EDF1"/>
                </a:solidFill>
                <a:latin typeface="Verdana"/>
                <a:cs typeface="Verdana"/>
              </a:rPr>
              <a:t>dashboard</a:t>
            </a:r>
            <a:r>
              <a:rPr sz="2400" spc="395" dirty="0">
                <a:solidFill>
                  <a:srgbClr val="E7EDF1"/>
                </a:solidFill>
                <a:latin typeface="Arial"/>
                <a:cs typeface="Arial"/>
              </a:rPr>
              <a:t>, </a:t>
            </a:r>
            <a:r>
              <a:rPr sz="2950" spc="365" dirty="0">
                <a:solidFill>
                  <a:srgbClr val="E7EDF1"/>
                </a:solidFill>
                <a:latin typeface="Verdana"/>
                <a:cs typeface="Verdana"/>
              </a:rPr>
              <a:t>summary </a:t>
            </a:r>
            <a:r>
              <a:rPr sz="2950" spc="220" dirty="0">
                <a:solidFill>
                  <a:srgbClr val="E7EDF1"/>
                </a:solidFill>
                <a:latin typeface="Verdana"/>
                <a:cs typeface="Verdana"/>
              </a:rPr>
              <a:t>of </a:t>
            </a:r>
            <a:r>
              <a:rPr sz="2950" spc="260" dirty="0">
                <a:solidFill>
                  <a:srgbClr val="E7EDF1"/>
                </a:solidFill>
                <a:latin typeface="Verdana"/>
                <a:cs typeface="Verdana"/>
              </a:rPr>
              <a:t>tests</a:t>
            </a:r>
            <a:r>
              <a:rPr sz="2400" spc="260" dirty="0">
                <a:solidFill>
                  <a:srgbClr val="E7EDF1"/>
                </a:solidFill>
                <a:latin typeface="Arial"/>
                <a:cs typeface="Arial"/>
              </a:rPr>
              <a:t>. </a:t>
            </a:r>
            <a:r>
              <a:rPr sz="2950" spc="450" dirty="0">
                <a:solidFill>
                  <a:srgbClr val="E7EDF1"/>
                </a:solidFill>
                <a:latin typeface="Verdana"/>
                <a:cs typeface="Verdana"/>
              </a:rPr>
              <a:t>And </a:t>
            </a:r>
            <a:r>
              <a:rPr sz="2950" spc="260" dirty="0">
                <a:solidFill>
                  <a:srgbClr val="E7EDF1"/>
                </a:solidFill>
                <a:latin typeface="Verdana"/>
                <a:cs typeface="Verdana"/>
              </a:rPr>
              <a:t>to </a:t>
            </a:r>
            <a:r>
              <a:rPr sz="2950" spc="360" dirty="0">
                <a:solidFill>
                  <a:srgbClr val="E7EDF1"/>
                </a:solidFill>
                <a:latin typeface="Verdana"/>
                <a:cs typeface="Verdana"/>
              </a:rPr>
              <a:t>provide  students </a:t>
            </a:r>
            <a:r>
              <a:rPr sz="2950" spc="390" dirty="0">
                <a:solidFill>
                  <a:srgbClr val="E7EDF1"/>
                </a:solidFill>
                <a:latin typeface="Verdana"/>
                <a:cs typeface="Verdana"/>
              </a:rPr>
              <a:t>with </a:t>
            </a:r>
            <a:r>
              <a:rPr sz="2950" spc="25" dirty="0">
                <a:solidFill>
                  <a:srgbClr val="E7EDF1"/>
                </a:solidFill>
                <a:latin typeface="Verdana"/>
                <a:cs typeface="Verdana"/>
              </a:rPr>
              <a:t>a </a:t>
            </a:r>
            <a:r>
              <a:rPr sz="2950" spc="325" dirty="0">
                <a:solidFill>
                  <a:srgbClr val="E7EDF1"/>
                </a:solidFill>
                <a:latin typeface="Verdana"/>
                <a:cs typeface="Verdana"/>
              </a:rPr>
              <a:t>seamless </a:t>
            </a:r>
            <a:r>
              <a:rPr sz="2950" spc="265" dirty="0">
                <a:solidFill>
                  <a:srgbClr val="E7EDF1"/>
                </a:solidFill>
                <a:latin typeface="Verdana"/>
                <a:cs typeface="Verdana"/>
              </a:rPr>
              <a:t>way </a:t>
            </a:r>
            <a:r>
              <a:rPr sz="2950" spc="220" dirty="0">
                <a:solidFill>
                  <a:srgbClr val="E7EDF1"/>
                </a:solidFill>
                <a:latin typeface="Verdana"/>
                <a:cs typeface="Verdana"/>
              </a:rPr>
              <a:t>of </a:t>
            </a:r>
            <a:r>
              <a:rPr sz="2950" spc="430" dirty="0">
                <a:solidFill>
                  <a:srgbClr val="E7EDF1"/>
                </a:solidFill>
                <a:latin typeface="Verdana"/>
                <a:cs typeface="Verdana"/>
              </a:rPr>
              <a:t>attempting </a:t>
            </a:r>
            <a:r>
              <a:rPr sz="2950" spc="360" dirty="0">
                <a:solidFill>
                  <a:srgbClr val="E7EDF1"/>
                </a:solidFill>
                <a:latin typeface="Verdana"/>
                <a:cs typeface="Verdana"/>
              </a:rPr>
              <a:t>quizzes</a:t>
            </a:r>
            <a:r>
              <a:rPr sz="2400" spc="360" dirty="0">
                <a:solidFill>
                  <a:srgbClr val="E7EDF1"/>
                </a:solidFill>
                <a:latin typeface="Arial"/>
                <a:cs typeface="Arial"/>
              </a:rPr>
              <a:t>, </a:t>
            </a:r>
            <a:r>
              <a:rPr sz="2950" spc="175" dirty="0">
                <a:solidFill>
                  <a:srgbClr val="E7EDF1"/>
                </a:solidFill>
                <a:latin typeface="Verdana"/>
                <a:cs typeface="Verdana"/>
              </a:rPr>
              <a:t>so </a:t>
            </a:r>
            <a:r>
              <a:rPr sz="2950" spc="335" dirty="0">
                <a:solidFill>
                  <a:srgbClr val="E7EDF1"/>
                </a:solidFill>
                <a:latin typeface="Verdana"/>
                <a:cs typeface="Verdana"/>
              </a:rPr>
              <a:t>that </a:t>
            </a:r>
            <a:r>
              <a:rPr sz="2950" spc="290" dirty="0">
                <a:solidFill>
                  <a:srgbClr val="E7EDF1"/>
                </a:solidFill>
                <a:latin typeface="Verdana"/>
                <a:cs typeface="Verdana"/>
              </a:rPr>
              <a:t>they </a:t>
            </a:r>
            <a:r>
              <a:rPr sz="2950" spc="360" dirty="0">
                <a:solidFill>
                  <a:srgbClr val="E7EDF1"/>
                </a:solidFill>
                <a:latin typeface="Verdana"/>
                <a:cs typeface="Verdana"/>
              </a:rPr>
              <a:t>can  </a:t>
            </a:r>
            <a:r>
              <a:rPr sz="2950" spc="260" dirty="0">
                <a:solidFill>
                  <a:srgbClr val="E7EDF1"/>
                </a:solidFill>
                <a:latin typeface="Verdana"/>
                <a:cs typeface="Verdana"/>
              </a:rPr>
              <a:t>easily </a:t>
            </a:r>
            <a:r>
              <a:rPr sz="2950" spc="365" dirty="0">
                <a:solidFill>
                  <a:srgbClr val="E7EDF1"/>
                </a:solidFill>
                <a:latin typeface="Verdana"/>
                <a:cs typeface="Verdana"/>
              </a:rPr>
              <a:t>keep </a:t>
            </a:r>
            <a:r>
              <a:rPr sz="2950" spc="315" dirty="0">
                <a:solidFill>
                  <a:srgbClr val="E7EDF1"/>
                </a:solidFill>
                <a:latin typeface="Verdana"/>
                <a:cs typeface="Verdana"/>
              </a:rPr>
              <a:t>track </a:t>
            </a:r>
            <a:r>
              <a:rPr sz="2950" spc="220" dirty="0">
                <a:solidFill>
                  <a:srgbClr val="E7EDF1"/>
                </a:solidFill>
                <a:latin typeface="Verdana"/>
                <a:cs typeface="Verdana"/>
              </a:rPr>
              <a:t>of </a:t>
            </a:r>
            <a:r>
              <a:rPr sz="2950" spc="320" dirty="0">
                <a:solidFill>
                  <a:srgbClr val="E7EDF1"/>
                </a:solidFill>
                <a:latin typeface="Verdana"/>
                <a:cs typeface="Verdana"/>
              </a:rPr>
              <a:t>their</a:t>
            </a:r>
            <a:r>
              <a:rPr sz="2950" spc="1335" dirty="0">
                <a:solidFill>
                  <a:srgbClr val="E7EDF1"/>
                </a:solidFill>
                <a:latin typeface="Verdana"/>
                <a:cs typeface="Verdana"/>
              </a:rPr>
              <a:t> </a:t>
            </a:r>
            <a:r>
              <a:rPr sz="2950" spc="315" dirty="0">
                <a:solidFill>
                  <a:srgbClr val="E7EDF1"/>
                </a:solidFill>
                <a:latin typeface="Verdana"/>
                <a:cs typeface="Verdana"/>
              </a:rPr>
              <a:t>progress</a:t>
            </a:r>
            <a:r>
              <a:rPr sz="2400" spc="315" dirty="0">
                <a:solidFill>
                  <a:srgbClr val="E7EDF1"/>
                </a:solidFill>
                <a:latin typeface="Arial"/>
                <a:cs typeface="Arial"/>
              </a:rPr>
              <a:t>.</a:t>
            </a:r>
            <a:endParaRPr sz="2400">
              <a:latin typeface="Arial"/>
              <a:cs typeface="Arial"/>
            </a:endParaRPr>
          </a:p>
        </p:txBody>
      </p:sp>
      <p:sp>
        <p:nvSpPr>
          <p:cNvPr id="5" name="object 5"/>
          <p:cNvSpPr/>
          <p:nvPr/>
        </p:nvSpPr>
        <p:spPr>
          <a:xfrm>
            <a:off x="7907395" y="3082019"/>
            <a:ext cx="2470150" cy="518795"/>
          </a:xfrm>
          <a:custGeom>
            <a:avLst/>
            <a:gdLst/>
            <a:ahLst/>
            <a:cxnLst/>
            <a:rect l="l" t="t" r="r" b="b"/>
            <a:pathLst>
              <a:path w="2470150" h="518795">
                <a:moveTo>
                  <a:pt x="2210434" y="518368"/>
                </a:moveTo>
                <a:lnTo>
                  <a:pt x="2163832" y="514259"/>
                </a:lnTo>
                <a:lnTo>
                  <a:pt x="2119927" y="502396"/>
                </a:lnTo>
                <a:lnTo>
                  <a:pt x="2079458" y="483477"/>
                </a:lnTo>
                <a:lnTo>
                  <a:pt x="2043159" y="458200"/>
                </a:lnTo>
                <a:lnTo>
                  <a:pt x="2011766" y="427264"/>
                </a:lnTo>
                <a:lnTo>
                  <a:pt x="1986017" y="391367"/>
                </a:lnTo>
                <a:lnTo>
                  <a:pt x="1966645" y="351206"/>
                </a:lnTo>
                <a:lnTo>
                  <a:pt x="1954388" y="307479"/>
                </a:lnTo>
                <a:lnTo>
                  <a:pt x="515312" y="307479"/>
                </a:lnTo>
                <a:lnTo>
                  <a:pt x="503056" y="351206"/>
                </a:lnTo>
                <a:lnTo>
                  <a:pt x="483684" y="391367"/>
                </a:lnTo>
                <a:lnTo>
                  <a:pt x="457934" y="427264"/>
                </a:lnTo>
                <a:lnTo>
                  <a:pt x="426542" y="458200"/>
                </a:lnTo>
                <a:lnTo>
                  <a:pt x="390243" y="483477"/>
                </a:lnTo>
                <a:lnTo>
                  <a:pt x="349773" y="502396"/>
                </a:lnTo>
                <a:lnTo>
                  <a:pt x="305869" y="514259"/>
                </a:lnTo>
                <a:lnTo>
                  <a:pt x="259266" y="518368"/>
                </a:lnTo>
                <a:lnTo>
                  <a:pt x="212628" y="514197"/>
                </a:lnTo>
                <a:lnTo>
                  <a:pt x="168746" y="502168"/>
                </a:lnTo>
                <a:lnTo>
                  <a:pt x="128351" y="483011"/>
                </a:lnTo>
                <a:lnTo>
                  <a:pt x="92170" y="457455"/>
                </a:lnTo>
                <a:lnTo>
                  <a:pt x="60932" y="426228"/>
                </a:lnTo>
                <a:lnTo>
                  <a:pt x="35368" y="390058"/>
                </a:lnTo>
                <a:lnTo>
                  <a:pt x="16205" y="349675"/>
                </a:lnTo>
                <a:lnTo>
                  <a:pt x="4172" y="305807"/>
                </a:lnTo>
                <a:lnTo>
                  <a:pt x="0" y="259184"/>
                </a:lnTo>
                <a:lnTo>
                  <a:pt x="4172" y="212560"/>
                </a:lnTo>
                <a:lnTo>
                  <a:pt x="16205" y="168693"/>
                </a:lnTo>
                <a:lnTo>
                  <a:pt x="35368" y="128310"/>
                </a:lnTo>
                <a:lnTo>
                  <a:pt x="60932" y="92140"/>
                </a:lnTo>
                <a:lnTo>
                  <a:pt x="92170" y="60913"/>
                </a:lnTo>
                <a:lnTo>
                  <a:pt x="128351" y="35356"/>
                </a:lnTo>
                <a:lnTo>
                  <a:pt x="168746" y="16199"/>
                </a:lnTo>
                <a:lnTo>
                  <a:pt x="212628" y="4171"/>
                </a:lnTo>
                <a:lnTo>
                  <a:pt x="259266" y="0"/>
                </a:lnTo>
                <a:lnTo>
                  <a:pt x="305869" y="4109"/>
                </a:lnTo>
                <a:lnTo>
                  <a:pt x="349773" y="15972"/>
                </a:lnTo>
                <a:lnTo>
                  <a:pt x="390243" y="34891"/>
                </a:lnTo>
                <a:lnTo>
                  <a:pt x="426542" y="60167"/>
                </a:lnTo>
                <a:lnTo>
                  <a:pt x="457934" y="91103"/>
                </a:lnTo>
                <a:lnTo>
                  <a:pt x="483684" y="127001"/>
                </a:lnTo>
                <a:lnTo>
                  <a:pt x="503056" y="167162"/>
                </a:lnTo>
                <a:lnTo>
                  <a:pt x="515312" y="210889"/>
                </a:lnTo>
                <a:lnTo>
                  <a:pt x="1952778" y="210889"/>
                </a:lnTo>
                <a:lnTo>
                  <a:pt x="1965497" y="167624"/>
                </a:lnTo>
                <a:lnTo>
                  <a:pt x="1985086" y="127680"/>
                </a:lnTo>
                <a:lnTo>
                  <a:pt x="2010864" y="91811"/>
                </a:lnTo>
                <a:lnTo>
                  <a:pt x="2042152" y="60771"/>
                </a:lnTo>
                <a:lnTo>
                  <a:pt x="2078272" y="35315"/>
                </a:lnTo>
                <a:lnTo>
                  <a:pt x="2118544" y="16199"/>
                </a:lnTo>
                <a:lnTo>
                  <a:pt x="2162287" y="4175"/>
                </a:lnTo>
                <a:lnTo>
                  <a:pt x="2208824" y="0"/>
                </a:lnTo>
                <a:lnTo>
                  <a:pt x="2255518" y="4171"/>
                </a:lnTo>
                <a:lnTo>
                  <a:pt x="2299547" y="16199"/>
                </a:lnTo>
                <a:lnTo>
                  <a:pt x="2340157" y="35356"/>
                </a:lnTo>
                <a:lnTo>
                  <a:pt x="2376592" y="60913"/>
                </a:lnTo>
                <a:lnTo>
                  <a:pt x="2408097" y="92140"/>
                </a:lnTo>
                <a:lnTo>
                  <a:pt x="2433915" y="128310"/>
                </a:lnTo>
                <a:lnTo>
                  <a:pt x="2453293" y="168693"/>
                </a:lnTo>
                <a:lnTo>
                  <a:pt x="2465473" y="212560"/>
                </a:lnTo>
                <a:lnTo>
                  <a:pt x="2469701" y="259184"/>
                </a:lnTo>
                <a:lnTo>
                  <a:pt x="2465528" y="305807"/>
                </a:lnTo>
                <a:lnTo>
                  <a:pt x="2453496" y="349675"/>
                </a:lnTo>
                <a:lnTo>
                  <a:pt x="2434333" y="390058"/>
                </a:lnTo>
                <a:lnTo>
                  <a:pt x="2408768" y="426228"/>
                </a:lnTo>
                <a:lnTo>
                  <a:pt x="2377531" y="457455"/>
                </a:lnTo>
                <a:lnTo>
                  <a:pt x="2341350" y="483011"/>
                </a:lnTo>
                <a:lnTo>
                  <a:pt x="2300954" y="502168"/>
                </a:lnTo>
                <a:lnTo>
                  <a:pt x="2257073" y="514197"/>
                </a:lnTo>
                <a:lnTo>
                  <a:pt x="2210434" y="518368"/>
                </a:lnTo>
                <a:close/>
              </a:path>
            </a:pathLst>
          </a:custGeom>
          <a:solidFill>
            <a:srgbClr val="42B0F1"/>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6567" y="1053562"/>
            <a:ext cx="4676775" cy="863600"/>
          </a:xfrm>
          <a:prstGeom prst="rect">
            <a:avLst/>
          </a:prstGeom>
        </p:spPr>
        <p:txBody>
          <a:bodyPr vert="horz" wrap="square" lIns="0" tIns="12700" rIns="0" bIns="0" rtlCol="0">
            <a:spAutoFit/>
          </a:bodyPr>
          <a:lstStyle/>
          <a:p>
            <a:pPr marL="12700">
              <a:lnSpc>
                <a:spcPct val="100000"/>
              </a:lnSpc>
              <a:spcBef>
                <a:spcPts val="100"/>
              </a:spcBef>
            </a:pPr>
            <a:r>
              <a:rPr b="1" spc="-170" dirty="0">
                <a:latin typeface="Verdana"/>
                <a:cs typeface="Verdana"/>
              </a:rPr>
              <a:t>OBJECTIVES</a:t>
            </a:r>
          </a:p>
        </p:txBody>
      </p:sp>
      <p:sp>
        <p:nvSpPr>
          <p:cNvPr id="3" name="object 3"/>
          <p:cNvSpPr txBox="1"/>
          <p:nvPr/>
        </p:nvSpPr>
        <p:spPr>
          <a:xfrm>
            <a:off x="2096567" y="6035475"/>
            <a:ext cx="4630420" cy="3225800"/>
          </a:xfrm>
          <a:prstGeom prst="rect">
            <a:avLst/>
          </a:prstGeom>
        </p:spPr>
        <p:txBody>
          <a:bodyPr vert="horz" wrap="square" lIns="0" tIns="12700" rIns="0" bIns="0" rtlCol="0">
            <a:spAutoFit/>
          </a:bodyPr>
          <a:lstStyle/>
          <a:p>
            <a:pPr marL="12700" marR="5080">
              <a:lnSpc>
                <a:spcPct val="122400"/>
              </a:lnSpc>
              <a:spcBef>
                <a:spcPts val="100"/>
              </a:spcBef>
            </a:pPr>
            <a:r>
              <a:rPr sz="2450" spc="75" dirty="0">
                <a:solidFill>
                  <a:srgbClr val="E7EDF1"/>
                </a:solidFill>
                <a:latin typeface="Verdana"/>
                <a:cs typeface="Verdana"/>
              </a:rPr>
              <a:t>The </a:t>
            </a:r>
            <a:r>
              <a:rPr sz="2450" spc="70" dirty="0">
                <a:solidFill>
                  <a:srgbClr val="E7EDF1"/>
                </a:solidFill>
                <a:latin typeface="Verdana"/>
                <a:cs typeface="Verdana"/>
              </a:rPr>
              <a:t>objective </a:t>
            </a:r>
            <a:r>
              <a:rPr sz="2450" spc="-30" dirty="0">
                <a:solidFill>
                  <a:srgbClr val="E7EDF1"/>
                </a:solidFill>
                <a:latin typeface="Verdana"/>
                <a:cs typeface="Verdana"/>
              </a:rPr>
              <a:t>is </a:t>
            </a:r>
            <a:r>
              <a:rPr sz="2450" spc="95" dirty="0">
                <a:solidFill>
                  <a:srgbClr val="E7EDF1"/>
                </a:solidFill>
                <a:latin typeface="Verdana"/>
                <a:cs typeface="Verdana"/>
              </a:rPr>
              <a:t>to </a:t>
            </a:r>
            <a:r>
              <a:rPr sz="2450" spc="145" dirty="0">
                <a:solidFill>
                  <a:srgbClr val="E7EDF1"/>
                </a:solidFill>
                <a:latin typeface="Verdana"/>
                <a:cs typeface="Verdana"/>
              </a:rPr>
              <a:t>help </a:t>
            </a:r>
            <a:r>
              <a:rPr sz="2450" spc="100" dirty="0">
                <a:solidFill>
                  <a:srgbClr val="E7EDF1"/>
                </a:solidFill>
                <a:latin typeface="Verdana"/>
                <a:cs typeface="Verdana"/>
              </a:rPr>
              <a:t>in  </a:t>
            </a:r>
            <a:r>
              <a:rPr sz="2450" spc="110" dirty="0">
                <a:solidFill>
                  <a:srgbClr val="E7EDF1"/>
                </a:solidFill>
                <a:latin typeface="Verdana"/>
                <a:cs typeface="Verdana"/>
              </a:rPr>
              <a:t>the </a:t>
            </a:r>
            <a:r>
              <a:rPr sz="2450" spc="95" dirty="0">
                <a:solidFill>
                  <a:srgbClr val="E7EDF1"/>
                </a:solidFill>
                <a:latin typeface="Verdana"/>
                <a:cs typeface="Verdana"/>
              </a:rPr>
              <a:t>administration </a:t>
            </a:r>
            <a:r>
              <a:rPr sz="2450" spc="60" dirty="0">
                <a:solidFill>
                  <a:srgbClr val="E7EDF1"/>
                </a:solidFill>
                <a:latin typeface="Verdana"/>
                <a:cs typeface="Verdana"/>
              </a:rPr>
              <a:t>of</a:t>
            </a:r>
            <a:r>
              <a:rPr sz="2450" spc="-555" dirty="0">
                <a:solidFill>
                  <a:srgbClr val="E7EDF1"/>
                </a:solidFill>
                <a:latin typeface="Verdana"/>
                <a:cs typeface="Verdana"/>
              </a:rPr>
              <a:t> </a:t>
            </a:r>
            <a:r>
              <a:rPr sz="2450" spc="114" dirty="0">
                <a:solidFill>
                  <a:srgbClr val="E7EDF1"/>
                </a:solidFill>
                <a:latin typeface="Verdana"/>
                <a:cs typeface="Verdana"/>
              </a:rPr>
              <a:t>online  </a:t>
            </a:r>
            <a:r>
              <a:rPr sz="2450" spc="100" dirty="0">
                <a:solidFill>
                  <a:srgbClr val="E7EDF1"/>
                </a:solidFill>
                <a:latin typeface="Verdana"/>
                <a:cs typeface="Verdana"/>
              </a:rPr>
              <a:t>quizzes</a:t>
            </a:r>
            <a:r>
              <a:rPr sz="2000" spc="100" dirty="0">
                <a:solidFill>
                  <a:srgbClr val="E7EDF1"/>
                </a:solidFill>
                <a:latin typeface="Arial"/>
                <a:cs typeface="Arial"/>
              </a:rPr>
              <a:t>.</a:t>
            </a:r>
            <a:r>
              <a:rPr sz="2450" spc="100" dirty="0">
                <a:solidFill>
                  <a:srgbClr val="E7EDF1"/>
                </a:solidFill>
                <a:latin typeface="Verdana"/>
                <a:cs typeface="Verdana"/>
              </a:rPr>
              <a:t>With </a:t>
            </a:r>
            <a:r>
              <a:rPr sz="2450" spc="110" dirty="0">
                <a:solidFill>
                  <a:srgbClr val="E7EDF1"/>
                </a:solidFill>
                <a:latin typeface="Verdana"/>
                <a:cs typeface="Verdana"/>
              </a:rPr>
              <a:t>the </a:t>
            </a:r>
            <a:r>
              <a:rPr sz="2450" spc="85" dirty="0">
                <a:solidFill>
                  <a:srgbClr val="E7EDF1"/>
                </a:solidFill>
                <a:latin typeface="Verdana"/>
                <a:cs typeface="Verdana"/>
              </a:rPr>
              <a:t>popularity  </a:t>
            </a:r>
            <a:r>
              <a:rPr sz="2450" spc="145" dirty="0">
                <a:solidFill>
                  <a:srgbClr val="E7EDF1"/>
                </a:solidFill>
                <a:latin typeface="Verdana"/>
                <a:cs typeface="Verdana"/>
              </a:rPr>
              <a:t>on </a:t>
            </a:r>
            <a:r>
              <a:rPr sz="2450" spc="110" dirty="0">
                <a:solidFill>
                  <a:srgbClr val="E7EDF1"/>
                </a:solidFill>
                <a:latin typeface="Verdana"/>
                <a:cs typeface="Verdana"/>
              </a:rPr>
              <a:t>the </a:t>
            </a:r>
            <a:r>
              <a:rPr sz="2450" spc="35" dirty="0">
                <a:solidFill>
                  <a:srgbClr val="E7EDF1"/>
                </a:solidFill>
                <a:latin typeface="Verdana"/>
                <a:cs typeface="Verdana"/>
              </a:rPr>
              <a:t>Internet</a:t>
            </a:r>
            <a:r>
              <a:rPr sz="2000" spc="35" dirty="0">
                <a:solidFill>
                  <a:srgbClr val="E7EDF1"/>
                </a:solidFill>
                <a:latin typeface="Arial"/>
                <a:cs typeface="Arial"/>
              </a:rPr>
              <a:t>, </a:t>
            </a:r>
            <a:r>
              <a:rPr sz="2450" spc="45" dirty="0">
                <a:solidFill>
                  <a:srgbClr val="E7EDF1"/>
                </a:solidFill>
                <a:latin typeface="Verdana"/>
                <a:cs typeface="Verdana"/>
              </a:rPr>
              <a:t>it </a:t>
            </a:r>
            <a:r>
              <a:rPr sz="2450" spc="-30" dirty="0">
                <a:solidFill>
                  <a:srgbClr val="E7EDF1"/>
                </a:solidFill>
                <a:latin typeface="Verdana"/>
                <a:cs typeface="Verdana"/>
              </a:rPr>
              <a:t>is  </a:t>
            </a:r>
            <a:r>
              <a:rPr sz="2450" spc="75" dirty="0">
                <a:solidFill>
                  <a:srgbClr val="E7EDF1"/>
                </a:solidFill>
                <a:latin typeface="Verdana"/>
                <a:cs typeface="Verdana"/>
              </a:rPr>
              <a:t>inevitable </a:t>
            </a:r>
            <a:r>
              <a:rPr sz="2450" spc="95" dirty="0">
                <a:solidFill>
                  <a:srgbClr val="E7EDF1"/>
                </a:solidFill>
                <a:latin typeface="Verdana"/>
                <a:cs typeface="Verdana"/>
              </a:rPr>
              <a:t>to </a:t>
            </a:r>
            <a:r>
              <a:rPr sz="2450" spc="45" dirty="0">
                <a:solidFill>
                  <a:srgbClr val="E7EDF1"/>
                </a:solidFill>
                <a:latin typeface="Verdana"/>
                <a:cs typeface="Verdana"/>
              </a:rPr>
              <a:t>have </a:t>
            </a:r>
            <a:r>
              <a:rPr sz="2450" spc="114" dirty="0">
                <a:solidFill>
                  <a:srgbClr val="E7EDF1"/>
                </a:solidFill>
                <a:latin typeface="Verdana"/>
                <a:cs typeface="Verdana"/>
              </a:rPr>
              <a:t>online  </a:t>
            </a:r>
            <a:r>
              <a:rPr sz="2450" spc="95" dirty="0">
                <a:solidFill>
                  <a:srgbClr val="E7EDF1"/>
                </a:solidFill>
                <a:latin typeface="Verdana"/>
                <a:cs typeface="Verdana"/>
              </a:rPr>
              <a:t>quizzes </a:t>
            </a:r>
            <a:r>
              <a:rPr sz="2450" spc="-25" dirty="0">
                <a:solidFill>
                  <a:srgbClr val="E7EDF1"/>
                </a:solidFill>
                <a:latin typeface="Verdana"/>
                <a:cs typeface="Verdana"/>
              </a:rPr>
              <a:t>as </a:t>
            </a:r>
            <a:r>
              <a:rPr sz="2450" spc="80" dirty="0">
                <a:solidFill>
                  <a:srgbClr val="E7EDF1"/>
                </a:solidFill>
                <a:latin typeface="Verdana"/>
                <a:cs typeface="Verdana"/>
              </a:rPr>
              <a:t>classroom  </a:t>
            </a:r>
            <a:r>
              <a:rPr sz="2450" spc="35" dirty="0">
                <a:solidFill>
                  <a:srgbClr val="E7EDF1"/>
                </a:solidFill>
                <a:latin typeface="Verdana"/>
                <a:cs typeface="Verdana"/>
              </a:rPr>
              <a:t>assessments</a:t>
            </a:r>
            <a:r>
              <a:rPr sz="2000" spc="35" dirty="0">
                <a:solidFill>
                  <a:srgbClr val="E7EDF1"/>
                </a:solidFill>
                <a:latin typeface="Arial"/>
                <a:cs typeface="Arial"/>
              </a:rPr>
              <a:t>.</a:t>
            </a:r>
            <a:endParaRPr sz="2000">
              <a:latin typeface="Arial"/>
              <a:cs typeface="Arial"/>
            </a:endParaRPr>
          </a:p>
        </p:txBody>
      </p:sp>
      <p:sp>
        <p:nvSpPr>
          <p:cNvPr id="4" name="object 4"/>
          <p:cNvSpPr/>
          <p:nvPr/>
        </p:nvSpPr>
        <p:spPr>
          <a:xfrm>
            <a:off x="2109267" y="3184824"/>
            <a:ext cx="4695809" cy="22288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418994" y="6035475"/>
            <a:ext cx="4514850" cy="2311400"/>
          </a:xfrm>
          <a:prstGeom prst="rect">
            <a:avLst/>
          </a:prstGeom>
        </p:spPr>
        <p:txBody>
          <a:bodyPr vert="horz" wrap="square" lIns="0" tIns="12700" rIns="0" bIns="0" rtlCol="0">
            <a:spAutoFit/>
          </a:bodyPr>
          <a:lstStyle/>
          <a:p>
            <a:pPr marL="12700" marR="5080">
              <a:lnSpc>
                <a:spcPct val="122400"/>
              </a:lnSpc>
              <a:spcBef>
                <a:spcPts val="100"/>
              </a:spcBef>
            </a:pPr>
            <a:r>
              <a:rPr sz="2450" spc="75" dirty="0">
                <a:solidFill>
                  <a:srgbClr val="E7EDF1"/>
                </a:solidFill>
                <a:latin typeface="Verdana"/>
                <a:cs typeface="Verdana"/>
              </a:rPr>
              <a:t>The </a:t>
            </a:r>
            <a:r>
              <a:rPr sz="2450" spc="70" dirty="0">
                <a:solidFill>
                  <a:srgbClr val="E7EDF1"/>
                </a:solidFill>
                <a:latin typeface="Verdana"/>
                <a:cs typeface="Verdana"/>
              </a:rPr>
              <a:t>teacher</a:t>
            </a:r>
            <a:r>
              <a:rPr sz="2000" spc="70" dirty="0">
                <a:solidFill>
                  <a:srgbClr val="E7EDF1"/>
                </a:solidFill>
                <a:latin typeface="Arial"/>
                <a:cs typeface="Arial"/>
              </a:rPr>
              <a:t>’</a:t>
            </a:r>
            <a:r>
              <a:rPr sz="2450" spc="70" dirty="0">
                <a:solidFill>
                  <a:srgbClr val="E7EDF1"/>
                </a:solidFill>
                <a:latin typeface="Verdana"/>
                <a:cs typeface="Verdana"/>
              </a:rPr>
              <a:t>s </a:t>
            </a:r>
            <a:r>
              <a:rPr sz="2450" spc="175" dirty="0">
                <a:solidFill>
                  <a:srgbClr val="E7EDF1"/>
                </a:solidFill>
                <a:latin typeface="Verdana"/>
                <a:cs typeface="Verdana"/>
              </a:rPr>
              <a:t>would </a:t>
            </a:r>
            <a:r>
              <a:rPr sz="2450" spc="45" dirty="0">
                <a:solidFill>
                  <a:srgbClr val="E7EDF1"/>
                </a:solidFill>
                <a:latin typeface="Verdana"/>
                <a:cs typeface="Verdana"/>
              </a:rPr>
              <a:t>have  </a:t>
            </a:r>
            <a:r>
              <a:rPr sz="2450" spc="60" dirty="0">
                <a:solidFill>
                  <a:srgbClr val="E7EDF1"/>
                </a:solidFill>
                <a:latin typeface="Verdana"/>
                <a:cs typeface="Verdana"/>
              </a:rPr>
              <a:t>access </a:t>
            </a:r>
            <a:r>
              <a:rPr sz="2450" spc="95" dirty="0">
                <a:solidFill>
                  <a:srgbClr val="E7EDF1"/>
                </a:solidFill>
                <a:latin typeface="Verdana"/>
                <a:cs typeface="Verdana"/>
              </a:rPr>
              <a:t>to </a:t>
            </a:r>
            <a:r>
              <a:rPr sz="2450" spc="25" dirty="0">
                <a:solidFill>
                  <a:srgbClr val="E7EDF1"/>
                </a:solidFill>
                <a:latin typeface="Verdana"/>
                <a:cs typeface="Verdana"/>
              </a:rPr>
              <a:t>a </a:t>
            </a:r>
            <a:r>
              <a:rPr sz="2450" spc="114" dirty="0">
                <a:solidFill>
                  <a:srgbClr val="E7EDF1"/>
                </a:solidFill>
                <a:latin typeface="Verdana"/>
                <a:cs typeface="Verdana"/>
              </a:rPr>
              <a:t>dashboard</a:t>
            </a:r>
            <a:r>
              <a:rPr sz="2450" spc="-590" dirty="0">
                <a:solidFill>
                  <a:srgbClr val="E7EDF1"/>
                </a:solidFill>
                <a:latin typeface="Verdana"/>
                <a:cs typeface="Verdana"/>
              </a:rPr>
              <a:t> </a:t>
            </a:r>
            <a:r>
              <a:rPr sz="2450" spc="135" dirty="0">
                <a:solidFill>
                  <a:srgbClr val="E7EDF1"/>
                </a:solidFill>
                <a:latin typeface="Verdana"/>
                <a:cs typeface="Verdana"/>
              </a:rPr>
              <a:t>with  </a:t>
            </a:r>
            <a:r>
              <a:rPr sz="2450" spc="40" dirty="0">
                <a:solidFill>
                  <a:srgbClr val="E7EDF1"/>
                </a:solidFill>
                <a:latin typeface="Verdana"/>
                <a:cs typeface="Verdana"/>
              </a:rPr>
              <a:t>features </a:t>
            </a:r>
            <a:r>
              <a:rPr sz="2450" spc="60" dirty="0">
                <a:solidFill>
                  <a:srgbClr val="E7EDF1"/>
                </a:solidFill>
                <a:latin typeface="Verdana"/>
                <a:cs typeface="Verdana"/>
              </a:rPr>
              <a:t>like </a:t>
            </a:r>
            <a:r>
              <a:rPr sz="2450" spc="65" dirty="0">
                <a:solidFill>
                  <a:srgbClr val="E7EDF1"/>
                </a:solidFill>
                <a:latin typeface="Verdana"/>
                <a:cs typeface="Verdana"/>
              </a:rPr>
              <a:t>scoring</a:t>
            </a:r>
            <a:r>
              <a:rPr sz="2000" spc="65" dirty="0">
                <a:solidFill>
                  <a:srgbClr val="E7EDF1"/>
                </a:solidFill>
                <a:latin typeface="Arial"/>
                <a:cs typeface="Arial"/>
              </a:rPr>
              <a:t>,  </a:t>
            </a:r>
            <a:r>
              <a:rPr sz="2450" spc="114" dirty="0">
                <a:solidFill>
                  <a:srgbClr val="E7EDF1"/>
                </a:solidFill>
                <a:latin typeface="Verdana"/>
                <a:cs typeface="Verdana"/>
              </a:rPr>
              <a:t>timing</a:t>
            </a:r>
            <a:r>
              <a:rPr sz="2000" spc="114" dirty="0">
                <a:solidFill>
                  <a:srgbClr val="E7EDF1"/>
                </a:solidFill>
                <a:latin typeface="Arial"/>
                <a:cs typeface="Arial"/>
              </a:rPr>
              <a:t>, </a:t>
            </a:r>
            <a:r>
              <a:rPr sz="2450" spc="155" dirty="0">
                <a:solidFill>
                  <a:srgbClr val="E7EDF1"/>
                </a:solidFill>
                <a:latin typeface="Verdana"/>
                <a:cs typeface="Verdana"/>
              </a:rPr>
              <a:t>and </a:t>
            </a:r>
            <a:r>
              <a:rPr sz="2450" spc="114" dirty="0">
                <a:solidFill>
                  <a:srgbClr val="E7EDF1"/>
                </a:solidFill>
                <a:latin typeface="Verdana"/>
                <a:cs typeface="Verdana"/>
              </a:rPr>
              <a:t>detailed  </a:t>
            </a:r>
            <a:r>
              <a:rPr sz="2450" spc="30" dirty="0">
                <a:solidFill>
                  <a:srgbClr val="E7EDF1"/>
                </a:solidFill>
                <a:latin typeface="Verdana"/>
                <a:cs typeface="Verdana"/>
              </a:rPr>
              <a:t>statistics </a:t>
            </a:r>
            <a:r>
              <a:rPr sz="2450" spc="20" dirty="0">
                <a:solidFill>
                  <a:srgbClr val="E7EDF1"/>
                </a:solidFill>
                <a:latin typeface="Verdana"/>
                <a:cs typeface="Verdana"/>
              </a:rPr>
              <a:t>for </a:t>
            </a:r>
            <a:r>
              <a:rPr sz="2450" spc="130" dirty="0">
                <a:solidFill>
                  <a:srgbClr val="E7EDF1"/>
                </a:solidFill>
                <a:latin typeface="Verdana"/>
                <a:cs typeface="Verdana"/>
              </a:rPr>
              <a:t>each</a:t>
            </a:r>
            <a:r>
              <a:rPr sz="2450" spc="-365" dirty="0">
                <a:solidFill>
                  <a:srgbClr val="E7EDF1"/>
                </a:solidFill>
                <a:latin typeface="Verdana"/>
                <a:cs typeface="Verdana"/>
              </a:rPr>
              <a:t> </a:t>
            </a:r>
            <a:r>
              <a:rPr sz="2450" spc="105" dirty="0">
                <a:solidFill>
                  <a:srgbClr val="E7EDF1"/>
                </a:solidFill>
                <a:latin typeface="Verdana"/>
                <a:cs typeface="Verdana"/>
              </a:rPr>
              <a:t>quiz</a:t>
            </a:r>
            <a:r>
              <a:rPr sz="2000" spc="105" dirty="0">
                <a:solidFill>
                  <a:srgbClr val="E7EDF1"/>
                </a:solidFill>
                <a:latin typeface="Arial"/>
                <a:cs typeface="Arial"/>
              </a:rPr>
              <a:t>.</a:t>
            </a:r>
            <a:endParaRPr sz="2000">
              <a:latin typeface="Arial"/>
              <a:cs typeface="Arial"/>
            </a:endParaRPr>
          </a:p>
        </p:txBody>
      </p:sp>
      <p:sp>
        <p:nvSpPr>
          <p:cNvPr id="6" name="object 6"/>
          <p:cNvSpPr/>
          <p:nvPr/>
        </p:nvSpPr>
        <p:spPr>
          <a:xfrm>
            <a:off x="7423861" y="3184824"/>
            <a:ext cx="4695809" cy="222884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2743576" y="6035475"/>
            <a:ext cx="4514850" cy="2768600"/>
          </a:xfrm>
          <a:prstGeom prst="rect">
            <a:avLst/>
          </a:prstGeom>
        </p:spPr>
        <p:txBody>
          <a:bodyPr vert="horz" wrap="square" lIns="0" tIns="12700" rIns="0" bIns="0" rtlCol="0">
            <a:spAutoFit/>
          </a:bodyPr>
          <a:lstStyle/>
          <a:p>
            <a:pPr marL="12700" marR="5080">
              <a:lnSpc>
                <a:spcPct val="122400"/>
              </a:lnSpc>
              <a:spcBef>
                <a:spcPts val="100"/>
              </a:spcBef>
            </a:pPr>
            <a:r>
              <a:rPr sz="2450" spc="75" dirty="0">
                <a:solidFill>
                  <a:srgbClr val="E7EDF1"/>
                </a:solidFill>
                <a:latin typeface="Verdana"/>
                <a:cs typeface="Verdana"/>
              </a:rPr>
              <a:t>The </a:t>
            </a:r>
            <a:r>
              <a:rPr sz="2450" spc="80" dirty="0">
                <a:solidFill>
                  <a:srgbClr val="E7EDF1"/>
                </a:solidFill>
                <a:latin typeface="Verdana"/>
                <a:cs typeface="Verdana"/>
              </a:rPr>
              <a:t>student</a:t>
            </a:r>
            <a:r>
              <a:rPr sz="2000" spc="80" dirty="0">
                <a:solidFill>
                  <a:srgbClr val="E7EDF1"/>
                </a:solidFill>
                <a:latin typeface="Arial"/>
                <a:cs typeface="Arial"/>
              </a:rPr>
              <a:t>’</a:t>
            </a:r>
            <a:r>
              <a:rPr sz="2450" spc="80" dirty="0">
                <a:solidFill>
                  <a:srgbClr val="E7EDF1"/>
                </a:solidFill>
                <a:latin typeface="Verdana"/>
                <a:cs typeface="Verdana"/>
              </a:rPr>
              <a:t>s </a:t>
            </a:r>
            <a:r>
              <a:rPr sz="2450" spc="175" dirty="0">
                <a:solidFill>
                  <a:srgbClr val="E7EDF1"/>
                </a:solidFill>
                <a:latin typeface="Verdana"/>
                <a:cs typeface="Verdana"/>
              </a:rPr>
              <a:t>would </a:t>
            </a:r>
            <a:r>
              <a:rPr sz="2450" spc="45" dirty="0">
                <a:solidFill>
                  <a:srgbClr val="E7EDF1"/>
                </a:solidFill>
                <a:latin typeface="Verdana"/>
                <a:cs typeface="Verdana"/>
              </a:rPr>
              <a:t>have  </a:t>
            </a:r>
            <a:r>
              <a:rPr sz="2450" spc="60" dirty="0">
                <a:solidFill>
                  <a:srgbClr val="E7EDF1"/>
                </a:solidFill>
                <a:latin typeface="Verdana"/>
                <a:cs typeface="Verdana"/>
              </a:rPr>
              <a:t>access </a:t>
            </a:r>
            <a:r>
              <a:rPr sz="2450" spc="95" dirty="0">
                <a:solidFill>
                  <a:srgbClr val="E7EDF1"/>
                </a:solidFill>
                <a:latin typeface="Verdana"/>
                <a:cs typeface="Verdana"/>
              </a:rPr>
              <a:t>to </a:t>
            </a:r>
            <a:r>
              <a:rPr sz="2450" spc="25" dirty="0">
                <a:solidFill>
                  <a:srgbClr val="E7EDF1"/>
                </a:solidFill>
                <a:latin typeface="Verdana"/>
                <a:cs typeface="Verdana"/>
              </a:rPr>
              <a:t>a </a:t>
            </a:r>
            <a:r>
              <a:rPr sz="2450" spc="114" dirty="0">
                <a:solidFill>
                  <a:srgbClr val="E7EDF1"/>
                </a:solidFill>
                <a:latin typeface="Verdana"/>
                <a:cs typeface="Verdana"/>
              </a:rPr>
              <a:t>dashboard</a:t>
            </a:r>
            <a:r>
              <a:rPr sz="2450" spc="-590" dirty="0">
                <a:solidFill>
                  <a:srgbClr val="E7EDF1"/>
                </a:solidFill>
                <a:latin typeface="Verdana"/>
                <a:cs typeface="Verdana"/>
              </a:rPr>
              <a:t> </a:t>
            </a:r>
            <a:r>
              <a:rPr sz="2450" spc="135" dirty="0">
                <a:solidFill>
                  <a:srgbClr val="E7EDF1"/>
                </a:solidFill>
                <a:latin typeface="Verdana"/>
                <a:cs typeface="Verdana"/>
              </a:rPr>
              <a:t>with  </a:t>
            </a:r>
            <a:r>
              <a:rPr sz="2450" spc="55" dirty="0">
                <a:solidFill>
                  <a:srgbClr val="E7EDF1"/>
                </a:solidFill>
                <a:latin typeface="Verdana"/>
                <a:cs typeface="Verdana"/>
              </a:rPr>
              <a:t>all </a:t>
            </a:r>
            <a:r>
              <a:rPr sz="2450" spc="95" dirty="0">
                <a:solidFill>
                  <a:srgbClr val="E7EDF1"/>
                </a:solidFill>
                <a:latin typeface="Verdana"/>
                <a:cs typeface="Verdana"/>
              </a:rPr>
              <a:t>quizzes </a:t>
            </a:r>
            <a:r>
              <a:rPr sz="2450" spc="125" dirty="0">
                <a:solidFill>
                  <a:srgbClr val="E7EDF1"/>
                </a:solidFill>
                <a:latin typeface="Verdana"/>
                <a:cs typeface="Verdana"/>
              </a:rPr>
              <a:t>attempted</a:t>
            </a:r>
            <a:r>
              <a:rPr sz="2000" spc="125" dirty="0">
                <a:solidFill>
                  <a:srgbClr val="E7EDF1"/>
                </a:solidFill>
                <a:latin typeface="Arial"/>
                <a:cs typeface="Arial"/>
              </a:rPr>
              <a:t>,  </a:t>
            </a:r>
            <a:r>
              <a:rPr sz="2450" spc="180" dirty="0">
                <a:solidFill>
                  <a:srgbClr val="E7EDF1"/>
                </a:solidFill>
                <a:latin typeface="Verdana"/>
                <a:cs typeface="Verdana"/>
              </a:rPr>
              <a:t>upcoming </a:t>
            </a:r>
            <a:r>
              <a:rPr sz="2450" spc="80" dirty="0">
                <a:solidFill>
                  <a:srgbClr val="E7EDF1"/>
                </a:solidFill>
                <a:latin typeface="Verdana"/>
                <a:cs typeface="Verdana"/>
              </a:rPr>
              <a:t>quizzes</a:t>
            </a:r>
            <a:r>
              <a:rPr sz="2000" spc="80" dirty="0">
                <a:solidFill>
                  <a:srgbClr val="E7EDF1"/>
                </a:solidFill>
                <a:latin typeface="Arial"/>
                <a:cs typeface="Arial"/>
              </a:rPr>
              <a:t>, </a:t>
            </a:r>
            <a:r>
              <a:rPr sz="2450" spc="155" dirty="0">
                <a:solidFill>
                  <a:srgbClr val="E7EDF1"/>
                </a:solidFill>
                <a:latin typeface="Verdana"/>
                <a:cs typeface="Verdana"/>
              </a:rPr>
              <a:t>and  </a:t>
            </a:r>
            <a:r>
              <a:rPr sz="2450" spc="90" dirty="0">
                <a:solidFill>
                  <a:srgbClr val="E7EDF1"/>
                </a:solidFill>
                <a:latin typeface="Verdana"/>
                <a:cs typeface="Verdana"/>
              </a:rPr>
              <a:t>summary </a:t>
            </a:r>
            <a:r>
              <a:rPr sz="2450" spc="60" dirty="0">
                <a:solidFill>
                  <a:srgbClr val="E7EDF1"/>
                </a:solidFill>
                <a:latin typeface="Verdana"/>
                <a:cs typeface="Verdana"/>
              </a:rPr>
              <a:t>of </a:t>
            </a:r>
            <a:r>
              <a:rPr sz="2450" spc="55" dirty="0">
                <a:solidFill>
                  <a:srgbClr val="E7EDF1"/>
                </a:solidFill>
                <a:latin typeface="Verdana"/>
                <a:cs typeface="Verdana"/>
              </a:rPr>
              <a:t>all </a:t>
            </a:r>
            <a:r>
              <a:rPr sz="2450" spc="145" dirty="0">
                <a:solidFill>
                  <a:srgbClr val="E7EDF1"/>
                </a:solidFill>
                <a:latin typeface="Verdana"/>
                <a:cs typeface="Verdana"/>
              </a:rPr>
              <a:t>attempted  </a:t>
            </a:r>
            <a:r>
              <a:rPr sz="2450" spc="5" dirty="0">
                <a:solidFill>
                  <a:srgbClr val="E7EDF1"/>
                </a:solidFill>
                <a:latin typeface="Verdana"/>
                <a:cs typeface="Verdana"/>
              </a:rPr>
              <a:t>tests</a:t>
            </a:r>
            <a:r>
              <a:rPr sz="2000" spc="5" dirty="0">
                <a:solidFill>
                  <a:srgbClr val="E7EDF1"/>
                </a:solidFill>
                <a:latin typeface="Arial"/>
                <a:cs typeface="Arial"/>
              </a:rPr>
              <a:t>.</a:t>
            </a:r>
            <a:endParaRPr sz="2000">
              <a:latin typeface="Arial"/>
              <a:cs typeface="Arial"/>
            </a:endParaRPr>
          </a:p>
        </p:txBody>
      </p:sp>
      <p:sp>
        <p:nvSpPr>
          <p:cNvPr id="8" name="object 8"/>
          <p:cNvSpPr/>
          <p:nvPr/>
        </p:nvSpPr>
        <p:spPr>
          <a:xfrm>
            <a:off x="12756276" y="3184824"/>
            <a:ext cx="4695809" cy="2228849"/>
          </a:xfrm>
          <a:prstGeom prst="rect">
            <a:avLst/>
          </a:prstGeom>
          <a:blipFill>
            <a:blip r:embed="rId4" cstate="print"/>
            <a:stretch>
              <a:fillRect/>
            </a:stretch>
          </a:blipFill>
        </p:spPr>
        <p:txBody>
          <a:bodyPr wrap="square" lIns="0" tIns="0" rIns="0" bIns="0" rtlCol="0"/>
          <a:lstStyle/>
          <a:p>
            <a:endParaRPr/>
          </a:p>
        </p:txBody>
      </p:sp>
      <p:grpSp>
        <p:nvGrpSpPr>
          <p:cNvPr id="9" name="object 9"/>
          <p:cNvGrpSpPr/>
          <p:nvPr/>
        </p:nvGrpSpPr>
        <p:grpSpPr>
          <a:xfrm>
            <a:off x="0" y="0"/>
            <a:ext cx="1375410" cy="10287000"/>
            <a:chOff x="0" y="0"/>
            <a:chExt cx="1375410" cy="10287000"/>
          </a:xfrm>
        </p:grpSpPr>
        <p:sp>
          <p:nvSpPr>
            <p:cNvPr id="10" name="object 10"/>
            <p:cNvSpPr/>
            <p:nvPr/>
          </p:nvSpPr>
          <p:spPr>
            <a:xfrm>
              <a:off x="0" y="0"/>
              <a:ext cx="1375236" cy="1028699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0" y="0"/>
              <a:ext cx="528320" cy="10287000"/>
            </a:xfrm>
            <a:custGeom>
              <a:avLst/>
              <a:gdLst/>
              <a:ahLst/>
              <a:cxnLst/>
              <a:rect l="l" t="t" r="r" b="b"/>
              <a:pathLst>
                <a:path w="528320" h="10287000">
                  <a:moveTo>
                    <a:pt x="527886" y="10286999"/>
                  </a:moveTo>
                  <a:lnTo>
                    <a:pt x="0" y="10286999"/>
                  </a:lnTo>
                  <a:lnTo>
                    <a:pt x="0" y="0"/>
                  </a:lnTo>
                  <a:lnTo>
                    <a:pt x="527886" y="0"/>
                  </a:lnTo>
                  <a:lnTo>
                    <a:pt x="527886" y="10286999"/>
                  </a:lnTo>
                  <a:close/>
                </a:path>
              </a:pathLst>
            </a:custGeom>
            <a:solidFill>
              <a:srgbClr val="42B0F1"/>
            </a:solidFill>
          </p:spPr>
          <p:txBody>
            <a:bodyPr wrap="square" lIns="0" tIns="0" rIns="0" bIns="0" rtlCol="0"/>
            <a:lstStyle/>
            <a:p>
              <a:endParaRPr/>
            </a:p>
          </p:txBody>
        </p:sp>
      </p:grpSp>
      <p:sp>
        <p:nvSpPr>
          <p:cNvPr id="12" name="object 12"/>
          <p:cNvSpPr/>
          <p:nvPr/>
        </p:nvSpPr>
        <p:spPr>
          <a:xfrm>
            <a:off x="16438770" y="1112316"/>
            <a:ext cx="1849755" cy="685165"/>
          </a:xfrm>
          <a:custGeom>
            <a:avLst/>
            <a:gdLst/>
            <a:ahLst/>
            <a:cxnLst/>
            <a:rect l="l" t="t" r="r" b="b"/>
            <a:pathLst>
              <a:path w="1849755" h="685164">
                <a:moveTo>
                  <a:pt x="342268" y="0"/>
                </a:moveTo>
                <a:lnTo>
                  <a:pt x="391739" y="3493"/>
                </a:lnTo>
                <a:lnTo>
                  <a:pt x="439055" y="13660"/>
                </a:lnTo>
                <a:lnTo>
                  <a:pt x="483718" y="30028"/>
                </a:lnTo>
                <a:lnTo>
                  <a:pt x="525230" y="52125"/>
                </a:lnTo>
                <a:lnTo>
                  <a:pt x="563094" y="79479"/>
                </a:lnTo>
                <a:lnTo>
                  <a:pt x="596813" y="111617"/>
                </a:lnTo>
                <a:lnTo>
                  <a:pt x="625889" y="148068"/>
                </a:lnTo>
                <a:lnTo>
                  <a:pt x="649824" y="188360"/>
                </a:lnTo>
                <a:lnTo>
                  <a:pt x="668122" y="232020"/>
                </a:lnTo>
                <a:lnTo>
                  <a:pt x="680284" y="278576"/>
                </a:lnTo>
                <a:lnTo>
                  <a:pt x="1849228" y="278576"/>
                </a:lnTo>
                <a:lnTo>
                  <a:pt x="1849228" y="406168"/>
                </a:lnTo>
                <a:lnTo>
                  <a:pt x="682410" y="406168"/>
                </a:lnTo>
                <a:lnTo>
                  <a:pt x="669731" y="452208"/>
                </a:lnTo>
                <a:lnTo>
                  <a:pt x="651134" y="495568"/>
                </a:lnTo>
                <a:lnTo>
                  <a:pt x="627077" y="535738"/>
                </a:lnTo>
                <a:lnTo>
                  <a:pt x="598020" y="572208"/>
                </a:lnTo>
                <a:lnTo>
                  <a:pt x="564423" y="604468"/>
                </a:lnTo>
                <a:lnTo>
                  <a:pt x="526744" y="632007"/>
                </a:lnTo>
                <a:lnTo>
                  <a:pt x="485442" y="654314"/>
                </a:lnTo>
                <a:lnTo>
                  <a:pt x="440977" y="670880"/>
                </a:lnTo>
                <a:lnTo>
                  <a:pt x="393808" y="681193"/>
                </a:lnTo>
                <a:lnTo>
                  <a:pt x="344393" y="684745"/>
                </a:lnTo>
                <a:lnTo>
                  <a:pt x="297425" y="681623"/>
                </a:lnTo>
                <a:lnTo>
                  <a:pt x="252449" y="672527"/>
                </a:lnTo>
                <a:lnTo>
                  <a:pt x="209865" y="657864"/>
                </a:lnTo>
                <a:lnTo>
                  <a:pt x="170071" y="638040"/>
                </a:lnTo>
                <a:lnTo>
                  <a:pt x="133465" y="613460"/>
                </a:lnTo>
                <a:lnTo>
                  <a:pt x="100448" y="584532"/>
                </a:lnTo>
                <a:lnTo>
                  <a:pt x="71416" y="551660"/>
                </a:lnTo>
                <a:lnTo>
                  <a:pt x="46769" y="515252"/>
                </a:lnTo>
                <a:lnTo>
                  <a:pt x="26905" y="475713"/>
                </a:lnTo>
                <a:lnTo>
                  <a:pt x="12223" y="433449"/>
                </a:lnTo>
                <a:lnTo>
                  <a:pt x="3122" y="388867"/>
                </a:lnTo>
                <a:lnTo>
                  <a:pt x="0" y="342372"/>
                </a:lnTo>
                <a:lnTo>
                  <a:pt x="3121" y="295877"/>
                </a:lnTo>
                <a:lnTo>
                  <a:pt x="12214" y="251295"/>
                </a:lnTo>
                <a:lnTo>
                  <a:pt x="26872" y="209032"/>
                </a:lnTo>
                <a:lnTo>
                  <a:pt x="46690" y="169492"/>
                </a:lnTo>
                <a:lnTo>
                  <a:pt x="71262" y="133084"/>
                </a:lnTo>
                <a:lnTo>
                  <a:pt x="100182" y="100213"/>
                </a:lnTo>
                <a:lnTo>
                  <a:pt x="133043" y="71284"/>
                </a:lnTo>
                <a:lnTo>
                  <a:pt x="169441" y="46705"/>
                </a:lnTo>
                <a:lnTo>
                  <a:pt x="208968" y="26880"/>
                </a:lnTo>
                <a:lnTo>
                  <a:pt x="251219" y="12217"/>
                </a:lnTo>
                <a:lnTo>
                  <a:pt x="295787" y="3122"/>
                </a:lnTo>
                <a:lnTo>
                  <a:pt x="342268" y="0"/>
                </a:lnTo>
                <a:close/>
              </a:path>
            </a:pathLst>
          </a:custGeom>
          <a:solidFill>
            <a:srgbClr val="42B0F1"/>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86184"/>
            <a:ext cx="18288000" cy="10001250"/>
            <a:chOff x="0" y="286184"/>
            <a:chExt cx="18288000" cy="10001250"/>
          </a:xfrm>
        </p:grpSpPr>
        <p:sp>
          <p:nvSpPr>
            <p:cNvPr id="3" name="object 3"/>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47643" y="286184"/>
              <a:ext cx="6610349" cy="9715499"/>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1016000" y="2737188"/>
            <a:ext cx="9382125" cy="5511800"/>
          </a:xfrm>
          <a:prstGeom prst="rect">
            <a:avLst/>
          </a:prstGeom>
        </p:spPr>
        <p:txBody>
          <a:bodyPr vert="horz" wrap="square" lIns="0" tIns="12065" rIns="0" bIns="0" rtlCol="0">
            <a:spAutoFit/>
          </a:bodyPr>
          <a:lstStyle/>
          <a:p>
            <a:pPr marL="12700" marR="5080">
              <a:lnSpc>
                <a:spcPct val="115900"/>
              </a:lnSpc>
              <a:spcBef>
                <a:spcPts val="95"/>
              </a:spcBef>
            </a:pPr>
            <a:r>
              <a:rPr sz="3450" spc="-80" dirty="0">
                <a:solidFill>
                  <a:srgbClr val="FFFFFF"/>
                </a:solidFill>
                <a:latin typeface="Noto Sans"/>
                <a:cs typeface="Noto Sans"/>
              </a:rPr>
              <a:t>The </a:t>
            </a:r>
            <a:r>
              <a:rPr sz="3450" spc="-70" dirty="0">
                <a:solidFill>
                  <a:srgbClr val="FFFFFF"/>
                </a:solidFill>
                <a:latin typeface="Noto Sans"/>
                <a:cs typeface="Noto Sans"/>
              </a:rPr>
              <a:t>architecture </a:t>
            </a:r>
            <a:r>
              <a:rPr sz="3450" spc="-135" dirty="0">
                <a:solidFill>
                  <a:srgbClr val="FFFFFF"/>
                </a:solidFill>
                <a:latin typeface="Noto Sans"/>
                <a:cs typeface="Noto Sans"/>
              </a:rPr>
              <a:t>diagram </a:t>
            </a:r>
            <a:r>
              <a:rPr sz="3450" spc="-85" dirty="0">
                <a:solidFill>
                  <a:srgbClr val="FFFFFF"/>
                </a:solidFill>
                <a:latin typeface="Noto Sans"/>
                <a:cs typeface="Noto Sans"/>
              </a:rPr>
              <a:t>shows </a:t>
            </a:r>
            <a:r>
              <a:rPr sz="3450" spc="-75" dirty="0">
                <a:solidFill>
                  <a:srgbClr val="FFFFFF"/>
                </a:solidFill>
                <a:latin typeface="Noto Sans"/>
                <a:cs typeface="Noto Sans"/>
              </a:rPr>
              <a:t>the </a:t>
            </a:r>
            <a:r>
              <a:rPr sz="3450" spc="-80" dirty="0">
                <a:solidFill>
                  <a:srgbClr val="FFFFFF"/>
                </a:solidFill>
                <a:latin typeface="Noto Sans"/>
                <a:cs typeface="Noto Sans"/>
              </a:rPr>
              <a:t>interaction  </a:t>
            </a:r>
            <a:r>
              <a:rPr sz="3450" spc="-105" dirty="0">
                <a:solidFill>
                  <a:srgbClr val="FFFFFF"/>
                </a:solidFill>
                <a:latin typeface="Noto Sans"/>
                <a:cs typeface="Noto Sans"/>
              </a:rPr>
              <a:t>of </a:t>
            </a:r>
            <a:r>
              <a:rPr sz="3450" spc="-75" dirty="0">
                <a:solidFill>
                  <a:srgbClr val="FFFFFF"/>
                </a:solidFill>
                <a:latin typeface="Noto Sans"/>
                <a:cs typeface="Noto Sans"/>
              </a:rPr>
              <a:t>the </a:t>
            </a:r>
            <a:r>
              <a:rPr sz="3450" spc="-90" dirty="0">
                <a:solidFill>
                  <a:srgbClr val="FFFFFF"/>
                </a:solidFill>
                <a:latin typeface="Noto Sans"/>
                <a:cs typeface="Noto Sans"/>
              </a:rPr>
              <a:t>different </a:t>
            </a:r>
            <a:r>
              <a:rPr sz="3450" spc="-70" dirty="0">
                <a:solidFill>
                  <a:srgbClr val="FFFFFF"/>
                </a:solidFill>
                <a:latin typeface="Noto Sans"/>
                <a:cs typeface="Noto Sans"/>
              </a:rPr>
              <a:t>components </a:t>
            </a:r>
            <a:r>
              <a:rPr sz="3450" spc="-60" dirty="0">
                <a:solidFill>
                  <a:srgbClr val="FFFFFF"/>
                </a:solidFill>
                <a:latin typeface="Noto Sans"/>
                <a:cs typeface="Noto Sans"/>
              </a:rPr>
              <a:t>used </a:t>
            </a:r>
            <a:r>
              <a:rPr sz="3450" spc="-70" dirty="0">
                <a:solidFill>
                  <a:srgbClr val="FFFFFF"/>
                </a:solidFill>
                <a:latin typeface="Noto Sans"/>
                <a:cs typeface="Noto Sans"/>
              </a:rPr>
              <a:t>to </a:t>
            </a:r>
            <a:r>
              <a:rPr sz="3450" spc="-60" dirty="0">
                <a:solidFill>
                  <a:srgbClr val="FFFFFF"/>
                </a:solidFill>
                <a:latin typeface="Noto Sans"/>
                <a:cs typeface="Noto Sans"/>
              </a:rPr>
              <a:t>create </a:t>
            </a:r>
            <a:r>
              <a:rPr sz="3450" spc="-75" dirty="0">
                <a:solidFill>
                  <a:srgbClr val="FFFFFF"/>
                </a:solidFill>
                <a:latin typeface="Noto Sans"/>
                <a:cs typeface="Noto Sans"/>
              </a:rPr>
              <a:t>the  </a:t>
            </a:r>
            <a:r>
              <a:rPr sz="3450" spc="-95" dirty="0">
                <a:solidFill>
                  <a:srgbClr val="FFFFFF"/>
                </a:solidFill>
                <a:latin typeface="Noto Sans"/>
                <a:cs typeface="Noto Sans"/>
              </a:rPr>
              <a:t>system. </a:t>
            </a:r>
            <a:r>
              <a:rPr sz="3450" spc="-45" dirty="0">
                <a:solidFill>
                  <a:srgbClr val="FFFFFF"/>
                </a:solidFill>
                <a:latin typeface="Noto Sans"/>
                <a:cs typeface="Noto Sans"/>
              </a:rPr>
              <a:t>Users </a:t>
            </a:r>
            <a:r>
              <a:rPr sz="3450" spc="-75" dirty="0">
                <a:solidFill>
                  <a:srgbClr val="FFFFFF"/>
                </a:solidFill>
                <a:latin typeface="Noto Sans"/>
                <a:cs typeface="Noto Sans"/>
              </a:rPr>
              <a:t>interact </a:t>
            </a:r>
            <a:r>
              <a:rPr sz="3450" spc="-125" dirty="0">
                <a:solidFill>
                  <a:srgbClr val="FFFFFF"/>
                </a:solidFill>
                <a:latin typeface="Noto Sans"/>
                <a:cs typeface="Noto Sans"/>
              </a:rPr>
              <a:t>with </a:t>
            </a:r>
            <a:r>
              <a:rPr sz="3450" spc="-75" dirty="0">
                <a:solidFill>
                  <a:srgbClr val="FFFFFF"/>
                </a:solidFill>
                <a:latin typeface="Noto Sans"/>
                <a:cs typeface="Noto Sans"/>
              </a:rPr>
              <a:t>the </a:t>
            </a:r>
            <a:r>
              <a:rPr sz="3450" spc="-85" dirty="0">
                <a:solidFill>
                  <a:srgbClr val="FFFFFF"/>
                </a:solidFill>
                <a:latin typeface="Noto Sans"/>
                <a:cs typeface="Noto Sans"/>
              </a:rPr>
              <a:t>frontend </a:t>
            </a:r>
            <a:r>
              <a:rPr sz="3450" spc="-100" dirty="0">
                <a:solidFill>
                  <a:srgbClr val="FFFFFF"/>
                </a:solidFill>
                <a:latin typeface="Noto Sans"/>
                <a:cs typeface="Noto Sans"/>
              </a:rPr>
              <a:t>which  </a:t>
            </a:r>
            <a:r>
              <a:rPr sz="3450" spc="-75" dirty="0">
                <a:solidFill>
                  <a:srgbClr val="FFFFFF"/>
                </a:solidFill>
                <a:latin typeface="Noto Sans"/>
                <a:cs typeface="Noto Sans"/>
              </a:rPr>
              <a:t>is </a:t>
            </a:r>
            <a:r>
              <a:rPr sz="3450" spc="-95" dirty="0">
                <a:solidFill>
                  <a:srgbClr val="FFFFFF"/>
                </a:solidFill>
                <a:latin typeface="Noto Sans"/>
                <a:cs typeface="Noto Sans"/>
              </a:rPr>
              <a:t>a </a:t>
            </a:r>
            <a:r>
              <a:rPr sz="3450" spc="-60" dirty="0">
                <a:solidFill>
                  <a:srgbClr val="FFFFFF"/>
                </a:solidFill>
                <a:latin typeface="Noto Sans"/>
                <a:cs typeface="Noto Sans"/>
              </a:rPr>
              <a:t>ReactJS </a:t>
            </a:r>
            <a:r>
              <a:rPr sz="3450" spc="-85" dirty="0">
                <a:solidFill>
                  <a:srgbClr val="FFFFFF"/>
                </a:solidFill>
                <a:latin typeface="Noto Sans"/>
                <a:cs typeface="Noto Sans"/>
              </a:rPr>
              <a:t>application. </a:t>
            </a:r>
            <a:r>
              <a:rPr sz="3450" spc="-80" dirty="0">
                <a:solidFill>
                  <a:srgbClr val="FFFFFF"/>
                </a:solidFill>
                <a:latin typeface="Noto Sans"/>
                <a:cs typeface="Noto Sans"/>
              </a:rPr>
              <a:t>The </a:t>
            </a:r>
            <a:r>
              <a:rPr sz="3450" spc="-75" dirty="0">
                <a:solidFill>
                  <a:srgbClr val="FFFFFF"/>
                </a:solidFill>
                <a:latin typeface="Noto Sans"/>
                <a:cs typeface="Noto Sans"/>
              </a:rPr>
              <a:t>backend </a:t>
            </a:r>
            <a:r>
              <a:rPr sz="3450" spc="-100" dirty="0">
                <a:solidFill>
                  <a:srgbClr val="FFFFFF"/>
                </a:solidFill>
                <a:latin typeface="Noto Sans"/>
                <a:cs typeface="Noto Sans"/>
              </a:rPr>
              <a:t>involves </a:t>
            </a:r>
            <a:r>
              <a:rPr sz="3450" spc="-95" dirty="0">
                <a:solidFill>
                  <a:srgbClr val="FFFFFF"/>
                </a:solidFill>
                <a:latin typeface="Noto Sans"/>
                <a:cs typeface="Noto Sans"/>
              </a:rPr>
              <a:t>a  </a:t>
            </a:r>
            <a:r>
              <a:rPr sz="3450" spc="-55" dirty="0">
                <a:solidFill>
                  <a:srgbClr val="FFFFFF"/>
                </a:solidFill>
                <a:latin typeface="Noto Sans"/>
                <a:cs typeface="Noto Sans"/>
              </a:rPr>
              <a:t>CRUD </a:t>
            </a:r>
            <a:r>
              <a:rPr sz="3450" spc="-85" dirty="0">
                <a:solidFill>
                  <a:srgbClr val="FFFFFF"/>
                </a:solidFill>
                <a:latin typeface="Noto Sans"/>
                <a:cs typeface="Noto Sans"/>
              </a:rPr>
              <a:t>(Create, </a:t>
            </a:r>
            <a:r>
              <a:rPr sz="3450" spc="-95" dirty="0">
                <a:solidFill>
                  <a:srgbClr val="FFFFFF"/>
                </a:solidFill>
                <a:latin typeface="Noto Sans"/>
                <a:cs typeface="Noto Sans"/>
              </a:rPr>
              <a:t>Read, </a:t>
            </a:r>
            <a:r>
              <a:rPr sz="3450" spc="-80" dirty="0">
                <a:solidFill>
                  <a:srgbClr val="FFFFFF"/>
                </a:solidFill>
                <a:latin typeface="Noto Sans"/>
                <a:cs typeface="Noto Sans"/>
              </a:rPr>
              <a:t>Update, </a:t>
            </a:r>
            <a:r>
              <a:rPr sz="3450" spc="-70" dirty="0">
                <a:solidFill>
                  <a:srgbClr val="FFFFFF"/>
                </a:solidFill>
                <a:latin typeface="Noto Sans"/>
                <a:cs typeface="Noto Sans"/>
              </a:rPr>
              <a:t>Delete)  </a:t>
            </a:r>
            <a:r>
              <a:rPr sz="3450" spc="-80" dirty="0">
                <a:solidFill>
                  <a:srgbClr val="FFFFFF"/>
                </a:solidFill>
                <a:latin typeface="Noto Sans"/>
                <a:cs typeface="Noto Sans"/>
              </a:rPr>
              <a:t>application </a:t>
            </a:r>
            <a:r>
              <a:rPr sz="3450" spc="-85" dirty="0">
                <a:solidFill>
                  <a:srgbClr val="FFFFFF"/>
                </a:solidFill>
                <a:latin typeface="Noto Sans"/>
                <a:cs typeface="Noto Sans"/>
              </a:rPr>
              <a:t>and </a:t>
            </a:r>
            <a:r>
              <a:rPr sz="3450" spc="-100" dirty="0">
                <a:solidFill>
                  <a:srgbClr val="FFFFFF"/>
                </a:solidFill>
                <a:latin typeface="Noto Sans"/>
                <a:cs typeface="Noto Sans"/>
              </a:rPr>
              <a:t>JWT </a:t>
            </a:r>
            <a:r>
              <a:rPr sz="3450" spc="-70" dirty="0">
                <a:solidFill>
                  <a:srgbClr val="FFFFFF"/>
                </a:solidFill>
                <a:latin typeface="Noto Sans"/>
                <a:cs typeface="Noto Sans"/>
              </a:rPr>
              <a:t>(JSON </a:t>
            </a:r>
            <a:r>
              <a:rPr sz="3450" spc="-75" dirty="0">
                <a:solidFill>
                  <a:srgbClr val="FFFFFF"/>
                </a:solidFill>
                <a:latin typeface="Noto Sans"/>
                <a:cs typeface="Noto Sans"/>
              </a:rPr>
              <a:t>Web </a:t>
            </a:r>
            <a:r>
              <a:rPr sz="3450" spc="-95" dirty="0">
                <a:solidFill>
                  <a:srgbClr val="FFFFFF"/>
                </a:solidFill>
                <a:latin typeface="Noto Sans"/>
                <a:cs typeface="Noto Sans"/>
              </a:rPr>
              <a:t>Token)  </a:t>
            </a:r>
            <a:r>
              <a:rPr sz="3450" spc="-85" dirty="0">
                <a:solidFill>
                  <a:srgbClr val="FFFFFF"/>
                </a:solidFill>
                <a:latin typeface="Noto Sans"/>
                <a:cs typeface="Noto Sans"/>
              </a:rPr>
              <a:t>Authentication </a:t>
            </a:r>
            <a:r>
              <a:rPr sz="3450" spc="-90" dirty="0">
                <a:solidFill>
                  <a:srgbClr val="FFFFFF"/>
                </a:solidFill>
                <a:latin typeface="Noto Sans"/>
                <a:cs typeface="Noto Sans"/>
              </a:rPr>
              <a:t>that </a:t>
            </a:r>
            <a:r>
              <a:rPr sz="3450" spc="-75" dirty="0">
                <a:solidFill>
                  <a:srgbClr val="FFFFFF"/>
                </a:solidFill>
                <a:latin typeface="Noto Sans"/>
                <a:cs typeface="Noto Sans"/>
              </a:rPr>
              <a:t>interact </a:t>
            </a:r>
            <a:r>
              <a:rPr sz="3450" spc="-125" dirty="0">
                <a:solidFill>
                  <a:srgbClr val="FFFFFF"/>
                </a:solidFill>
                <a:latin typeface="Noto Sans"/>
                <a:cs typeface="Noto Sans"/>
              </a:rPr>
              <a:t>with </a:t>
            </a:r>
            <a:r>
              <a:rPr sz="3450" spc="-75" dirty="0">
                <a:solidFill>
                  <a:srgbClr val="FFFFFF"/>
                </a:solidFill>
                <a:latin typeface="Noto Sans"/>
                <a:cs typeface="Noto Sans"/>
              </a:rPr>
              <a:t>the </a:t>
            </a:r>
            <a:r>
              <a:rPr sz="3450" spc="-65" dirty="0">
                <a:solidFill>
                  <a:srgbClr val="FFFFFF"/>
                </a:solidFill>
                <a:latin typeface="Noto Sans"/>
                <a:cs typeface="Noto Sans"/>
              </a:rPr>
              <a:t>NodeJS  </a:t>
            </a:r>
            <a:r>
              <a:rPr sz="3450" spc="-80" dirty="0">
                <a:solidFill>
                  <a:srgbClr val="FFFFFF"/>
                </a:solidFill>
                <a:latin typeface="Noto Sans"/>
                <a:cs typeface="Noto Sans"/>
              </a:rPr>
              <a:t>server. </a:t>
            </a:r>
            <a:r>
              <a:rPr sz="3450" spc="-114" dirty="0">
                <a:solidFill>
                  <a:srgbClr val="FFFFFF"/>
                </a:solidFill>
                <a:latin typeface="Noto Sans"/>
                <a:cs typeface="Noto Sans"/>
              </a:rPr>
              <a:t>All </a:t>
            </a:r>
            <a:r>
              <a:rPr sz="3450" spc="-75" dirty="0">
                <a:solidFill>
                  <a:srgbClr val="FFFFFF"/>
                </a:solidFill>
                <a:latin typeface="Noto Sans"/>
                <a:cs typeface="Noto Sans"/>
              </a:rPr>
              <a:t>the </a:t>
            </a:r>
            <a:r>
              <a:rPr sz="3450" spc="-85" dirty="0">
                <a:solidFill>
                  <a:srgbClr val="FFFFFF"/>
                </a:solidFill>
                <a:latin typeface="Noto Sans"/>
                <a:cs typeface="Noto Sans"/>
              </a:rPr>
              <a:t>data </a:t>
            </a:r>
            <a:r>
              <a:rPr sz="3450" spc="-60" dirty="0">
                <a:solidFill>
                  <a:srgbClr val="FFFFFF"/>
                </a:solidFill>
                <a:latin typeface="Noto Sans"/>
                <a:cs typeface="Noto Sans"/>
              </a:rPr>
              <a:t>used </a:t>
            </a:r>
            <a:r>
              <a:rPr sz="3450" spc="-100" dirty="0">
                <a:solidFill>
                  <a:srgbClr val="FFFFFF"/>
                </a:solidFill>
                <a:latin typeface="Noto Sans"/>
                <a:cs typeface="Noto Sans"/>
              </a:rPr>
              <a:t>in </a:t>
            </a:r>
            <a:r>
              <a:rPr sz="3450" spc="-75" dirty="0">
                <a:solidFill>
                  <a:srgbClr val="FFFFFF"/>
                </a:solidFill>
                <a:latin typeface="Noto Sans"/>
                <a:cs typeface="Noto Sans"/>
              </a:rPr>
              <a:t>the </a:t>
            </a:r>
            <a:r>
              <a:rPr sz="3450" spc="-80" dirty="0">
                <a:solidFill>
                  <a:srgbClr val="FFFFFF"/>
                </a:solidFill>
                <a:latin typeface="Noto Sans"/>
                <a:cs typeface="Noto Sans"/>
              </a:rPr>
              <a:t>application </a:t>
            </a:r>
            <a:r>
              <a:rPr sz="3450" spc="-75" dirty="0">
                <a:solidFill>
                  <a:srgbClr val="FFFFFF"/>
                </a:solidFill>
                <a:latin typeface="Noto Sans"/>
                <a:cs typeface="Noto Sans"/>
              </a:rPr>
              <a:t>is  </a:t>
            </a:r>
            <a:r>
              <a:rPr sz="3450" spc="-60" dirty="0">
                <a:solidFill>
                  <a:srgbClr val="FFFFFF"/>
                </a:solidFill>
                <a:latin typeface="Noto Sans"/>
                <a:cs typeface="Noto Sans"/>
              </a:rPr>
              <a:t>stored </a:t>
            </a:r>
            <a:r>
              <a:rPr sz="3450" spc="-100" dirty="0">
                <a:solidFill>
                  <a:srgbClr val="FFFFFF"/>
                </a:solidFill>
                <a:latin typeface="Noto Sans"/>
                <a:cs typeface="Noto Sans"/>
              </a:rPr>
              <a:t>in </a:t>
            </a:r>
            <a:r>
              <a:rPr sz="3450" spc="-75" dirty="0">
                <a:solidFill>
                  <a:srgbClr val="FFFFFF"/>
                </a:solidFill>
                <a:latin typeface="Noto Sans"/>
                <a:cs typeface="Noto Sans"/>
              </a:rPr>
              <a:t>the </a:t>
            </a:r>
            <a:r>
              <a:rPr sz="3450" spc="-114" dirty="0">
                <a:solidFill>
                  <a:srgbClr val="FFFFFF"/>
                </a:solidFill>
                <a:latin typeface="Noto Sans"/>
                <a:cs typeface="Noto Sans"/>
              </a:rPr>
              <a:t>MongoDB</a:t>
            </a:r>
            <a:r>
              <a:rPr sz="3450" spc="250" dirty="0">
                <a:solidFill>
                  <a:srgbClr val="FFFFFF"/>
                </a:solidFill>
                <a:latin typeface="Noto Sans"/>
                <a:cs typeface="Noto Sans"/>
              </a:rPr>
              <a:t> </a:t>
            </a:r>
            <a:r>
              <a:rPr sz="3450" spc="-80" dirty="0">
                <a:solidFill>
                  <a:srgbClr val="FFFFFF"/>
                </a:solidFill>
                <a:latin typeface="Noto Sans"/>
                <a:cs typeface="Noto Sans"/>
              </a:rPr>
              <a:t>database.</a:t>
            </a:r>
            <a:endParaRPr sz="3450">
              <a:latin typeface="Noto Sans"/>
              <a:cs typeface="Noto Sans"/>
            </a:endParaRPr>
          </a:p>
        </p:txBody>
      </p:sp>
      <p:sp>
        <p:nvSpPr>
          <p:cNvPr id="6" name="object 6"/>
          <p:cNvSpPr txBox="1">
            <a:spLocks noGrp="1"/>
          </p:cNvSpPr>
          <p:nvPr>
            <p:ph type="title"/>
          </p:nvPr>
        </p:nvSpPr>
        <p:spPr>
          <a:xfrm>
            <a:off x="2082057" y="1023018"/>
            <a:ext cx="7352030" cy="817880"/>
          </a:xfrm>
          <a:prstGeom prst="rect">
            <a:avLst/>
          </a:prstGeom>
        </p:spPr>
        <p:txBody>
          <a:bodyPr vert="horz" wrap="square" lIns="0" tIns="12700" rIns="0" bIns="0" rtlCol="0">
            <a:spAutoFit/>
          </a:bodyPr>
          <a:lstStyle/>
          <a:p>
            <a:pPr marL="12700">
              <a:lnSpc>
                <a:spcPct val="100000"/>
              </a:lnSpc>
              <a:spcBef>
                <a:spcPts val="100"/>
              </a:spcBef>
            </a:pPr>
            <a:r>
              <a:rPr sz="5200" b="1" spc="-215" dirty="0">
                <a:solidFill>
                  <a:srgbClr val="FFFFFF"/>
                </a:solidFill>
                <a:latin typeface="Verdana"/>
                <a:cs typeface="Verdana"/>
              </a:rPr>
              <a:t>Architecture</a:t>
            </a:r>
            <a:r>
              <a:rPr sz="5200" b="1" spc="-605" dirty="0">
                <a:solidFill>
                  <a:srgbClr val="FFFFFF"/>
                </a:solidFill>
                <a:latin typeface="Verdana"/>
                <a:cs typeface="Verdana"/>
              </a:rPr>
              <a:t> </a:t>
            </a:r>
            <a:r>
              <a:rPr sz="5200" b="1" spc="-285" dirty="0">
                <a:solidFill>
                  <a:srgbClr val="FFFFFF"/>
                </a:solidFill>
                <a:latin typeface="Verdana"/>
                <a:cs typeface="Verdana"/>
              </a:rPr>
              <a:t>Diagram</a:t>
            </a:r>
            <a:endParaRPr sz="520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794393"/>
            <a:ext cx="18288000" cy="6492875"/>
            <a:chOff x="0" y="3794393"/>
            <a:chExt cx="18288000" cy="6492875"/>
          </a:xfrm>
        </p:grpSpPr>
        <p:sp>
          <p:nvSpPr>
            <p:cNvPr id="3" name="object 3"/>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910919" y="3794393"/>
              <a:ext cx="10934699" cy="6134099"/>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057969" y="416385"/>
            <a:ext cx="16172180" cy="3025775"/>
          </a:xfrm>
          <a:prstGeom prst="rect">
            <a:avLst/>
          </a:prstGeom>
        </p:spPr>
        <p:txBody>
          <a:bodyPr vert="horz" wrap="square" lIns="0" tIns="12700" rIns="0" bIns="0" rtlCol="0">
            <a:spAutoFit/>
          </a:bodyPr>
          <a:lstStyle/>
          <a:p>
            <a:pPr marL="12700" marR="5080" algn="ctr">
              <a:lnSpc>
                <a:spcPct val="115799"/>
              </a:lnSpc>
              <a:spcBef>
                <a:spcPts val="100"/>
              </a:spcBef>
            </a:pPr>
            <a:r>
              <a:rPr sz="3400" spc="-90" dirty="0">
                <a:solidFill>
                  <a:srgbClr val="FFFFFF"/>
                </a:solidFill>
                <a:latin typeface="Noto Sans"/>
                <a:cs typeface="Noto Sans"/>
              </a:rPr>
              <a:t>The application </a:t>
            </a:r>
            <a:r>
              <a:rPr sz="3400" spc="-65" dirty="0">
                <a:solidFill>
                  <a:srgbClr val="FFFFFF"/>
                </a:solidFill>
                <a:latin typeface="Noto Sans"/>
                <a:cs typeface="Noto Sans"/>
              </a:rPr>
              <a:t>uses </a:t>
            </a:r>
            <a:r>
              <a:rPr sz="3400" spc="-110" dirty="0">
                <a:solidFill>
                  <a:srgbClr val="FFFFFF"/>
                </a:solidFill>
                <a:latin typeface="Noto Sans"/>
                <a:cs typeface="Noto Sans"/>
              </a:rPr>
              <a:t>a </a:t>
            </a:r>
            <a:r>
              <a:rPr sz="3400" spc="-75" dirty="0">
                <a:solidFill>
                  <a:srgbClr val="FFFFFF"/>
                </a:solidFill>
                <a:latin typeface="Noto Sans"/>
                <a:cs typeface="Noto Sans"/>
              </a:rPr>
              <a:t>three-tiered </a:t>
            </a:r>
            <a:r>
              <a:rPr sz="3400" spc="-80" dirty="0">
                <a:solidFill>
                  <a:srgbClr val="FFFFFF"/>
                </a:solidFill>
                <a:latin typeface="Noto Sans"/>
                <a:cs typeface="Noto Sans"/>
              </a:rPr>
              <a:t>architecture. </a:t>
            </a:r>
            <a:r>
              <a:rPr sz="3400" spc="-90" dirty="0">
                <a:solidFill>
                  <a:srgbClr val="FFFFFF"/>
                </a:solidFill>
                <a:latin typeface="Noto Sans"/>
                <a:cs typeface="Noto Sans"/>
              </a:rPr>
              <a:t>The </a:t>
            </a:r>
            <a:r>
              <a:rPr sz="3400" spc="-80" dirty="0">
                <a:solidFill>
                  <a:srgbClr val="FFFFFF"/>
                </a:solidFill>
                <a:latin typeface="Noto Sans"/>
                <a:cs typeface="Noto Sans"/>
              </a:rPr>
              <a:t>React </a:t>
            </a:r>
            <a:r>
              <a:rPr sz="3400" spc="-85" dirty="0">
                <a:solidFill>
                  <a:srgbClr val="FFFFFF"/>
                </a:solidFill>
                <a:latin typeface="Noto Sans"/>
                <a:cs typeface="Noto Sans"/>
              </a:rPr>
              <a:t>Client </a:t>
            </a:r>
            <a:r>
              <a:rPr sz="3400" spc="-70" dirty="0">
                <a:solidFill>
                  <a:srgbClr val="FFFFFF"/>
                </a:solidFill>
                <a:latin typeface="Noto Sans"/>
                <a:cs typeface="Noto Sans"/>
              </a:rPr>
              <a:t>acts </a:t>
            </a:r>
            <a:r>
              <a:rPr sz="3400" spc="-80" dirty="0">
                <a:solidFill>
                  <a:srgbClr val="FFFFFF"/>
                </a:solidFill>
                <a:latin typeface="Noto Sans"/>
                <a:cs typeface="Noto Sans"/>
              </a:rPr>
              <a:t>as </a:t>
            </a:r>
            <a:r>
              <a:rPr sz="3400" spc="-85" dirty="0">
                <a:solidFill>
                  <a:srgbClr val="FFFFFF"/>
                </a:solidFill>
                <a:latin typeface="Noto Sans"/>
                <a:cs typeface="Noto Sans"/>
              </a:rPr>
              <a:t>the </a:t>
            </a:r>
            <a:r>
              <a:rPr sz="3400" spc="-100" dirty="0">
                <a:solidFill>
                  <a:srgbClr val="FFFFFF"/>
                </a:solidFill>
                <a:latin typeface="Noto Sans"/>
                <a:cs typeface="Noto Sans"/>
              </a:rPr>
              <a:t>first  </a:t>
            </a:r>
            <a:r>
              <a:rPr sz="3400" spc="-85" dirty="0">
                <a:solidFill>
                  <a:srgbClr val="FFFFFF"/>
                </a:solidFill>
                <a:latin typeface="Noto Sans"/>
                <a:cs typeface="Noto Sans"/>
              </a:rPr>
              <a:t>tier </a:t>
            </a:r>
            <a:r>
              <a:rPr sz="3400" spc="-80" dirty="0">
                <a:solidFill>
                  <a:srgbClr val="FFFFFF"/>
                </a:solidFill>
                <a:latin typeface="Noto Sans"/>
                <a:cs typeface="Noto Sans"/>
              </a:rPr>
              <a:t>or </a:t>
            </a:r>
            <a:r>
              <a:rPr sz="3400" spc="-85" dirty="0">
                <a:solidFill>
                  <a:srgbClr val="FFFFFF"/>
                </a:solidFill>
                <a:latin typeface="Noto Sans"/>
                <a:cs typeface="Noto Sans"/>
              </a:rPr>
              <a:t>the presentation </a:t>
            </a:r>
            <a:r>
              <a:rPr sz="3400" spc="-110" dirty="0">
                <a:solidFill>
                  <a:srgbClr val="FFFFFF"/>
                </a:solidFill>
                <a:latin typeface="Noto Sans"/>
                <a:cs typeface="Noto Sans"/>
              </a:rPr>
              <a:t>layer. </a:t>
            </a:r>
            <a:r>
              <a:rPr sz="3400" spc="-90" dirty="0">
                <a:solidFill>
                  <a:srgbClr val="FFFFFF"/>
                </a:solidFill>
                <a:latin typeface="Noto Sans"/>
                <a:cs typeface="Noto Sans"/>
              </a:rPr>
              <a:t>The </a:t>
            </a:r>
            <a:r>
              <a:rPr sz="3400" spc="-100" dirty="0">
                <a:solidFill>
                  <a:srgbClr val="FFFFFF"/>
                </a:solidFill>
                <a:latin typeface="Noto Sans"/>
                <a:cs typeface="Noto Sans"/>
              </a:rPr>
              <a:t>middle </a:t>
            </a:r>
            <a:r>
              <a:rPr sz="3400" spc="-85" dirty="0">
                <a:solidFill>
                  <a:srgbClr val="FFFFFF"/>
                </a:solidFill>
                <a:latin typeface="Noto Sans"/>
                <a:cs typeface="Noto Sans"/>
              </a:rPr>
              <a:t>tier </a:t>
            </a:r>
            <a:r>
              <a:rPr sz="3400" spc="-110" dirty="0">
                <a:solidFill>
                  <a:srgbClr val="FFFFFF"/>
                </a:solidFill>
                <a:latin typeface="Noto Sans"/>
                <a:cs typeface="Noto Sans"/>
              </a:rPr>
              <a:t>which </a:t>
            </a:r>
            <a:r>
              <a:rPr sz="3400" spc="-85" dirty="0">
                <a:solidFill>
                  <a:srgbClr val="FFFFFF"/>
                </a:solidFill>
                <a:latin typeface="Noto Sans"/>
                <a:cs typeface="Noto Sans"/>
              </a:rPr>
              <a:t>contains </a:t>
            </a:r>
            <a:r>
              <a:rPr sz="3400" spc="-110" dirty="0">
                <a:solidFill>
                  <a:srgbClr val="FFFFFF"/>
                </a:solidFill>
                <a:latin typeface="Noto Sans"/>
                <a:cs typeface="Noto Sans"/>
              </a:rPr>
              <a:t>all </a:t>
            </a:r>
            <a:r>
              <a:rPr sz="3400" spc="-85" dirty="0">
                <a:solidFill>
                  <a:srgbClr val="FFFFFF"/>
                </a:solidFill>
                <a:latin typeface="Noto Sans"/>
                <a:cs typeface="Noto Sans"/>
              </a:rPr>
              <a:t>the server </a:t>
            </a:r>
            <a:r>
              <a:rPr sz="3400" spc="-125" dirty="0">
                <a:solidFill>
                  <a:srgbClr val="FFFFFF"/>
                </a:solidFill>
                <a:latin typeface="Noto Sans"/>
                <a:cs typeface="Noto Sans"/>
              </a:rPr>
              <a:t>logic </a:t>
            </a:r>
            <a:r>
              <a:rPr sz="3400" spc="-80" dirty="0">
                <a:solidFill>
                  <a:srgbClr val="FFFFFF"/>
                </a:solidFill>
                <a:latin typeface="Noto Sans"/>
                <a:cs typeface="Noto Sans"/>
              </a:rPr>
              <a:t>is  </a:t>
            </a:r>
            <a:r>
              <a:rPr sz="3400" spc="-100" dirty="0">
                <a:solidFill>
                  <a:srgbClr val="FFFFFF"/>
                </a:solidFill>
                <a:latin typeface="Noto Sans"/>
                <a:cs typeface="Noto Sans"/>
              </a:rPr>
              <a:t>implemented </a:t>
            </a:r>
            <a:r>
              <a:rPr sz="3400" spc="-135" dirty="0">
                <a:solidFill>
                  <a:srgbClr val="FFFFFF"/>
                </a:solidFill>
                <a:latin typeface="Noto Sans"/>
                <a:cs typeface="Noto Sans"/>
              </a:rPr>
              <a:t>using </a:t>
            </a:r>
            <a:r>
              <a:rPr sz="3400" spc="-110" dirty="0">
                <a:solidFill>
                  <a:srgbClr val="FFFFFF"/>
                </a:solidFill>
                <a:latin typeface="Noto Sans"/>
                <a:cs typeface="Noto Sans"/>
              </a:rPr>
              <a:t>a </a:t>
            </a:r>
            <a:r>
              <a:rPr sz="3400" spc="-75" dirty="0">
                <a:solidFill>
                  <a:srgbClr val="FFFFFF"/>
                </a:solidFill>
                <a:latin typeface="Noto Sans"/>
                <a:cs typeface="Noto Sans"/>
              </a:rPr>
              <a:t>NodeJS </a:t>
            </a:r>
            <a:r>
              <a:rPr sz="3400" spc="-85" dirty="0">
                <a:solidFill>
                  <a:srgbClr val="FFFFFF"/>
                </a:solidFill>
                <a:latin typeface="Noto Sans"/>
                <a:cs typeface="Noto Sans"/>
              </a:rPr>
              <a:t>server </a:t>
            </a:r>
            <a:r>
              <a:rPr sz="3400" spc="-95" dirty="0">
                <a:solidFill>
                  <a:srgbClr val="FFFFFF"/>
                </a:solidFill>
                <a:latin typeface="Noto Sans"/>
                <a:cs typeface="Noto Sans"/>
              </a:rPr>
              <a:t>and </a:t>
            </a:r>
            <a:r>
              <a:rPr sz="3400" spc="-80" dirty="0">
                <a:solidFill>
                  <a:srgbClr val="FFFFFF"/>
                </a:solidFill>
                <a:latin typeface="Noto Sans"/>
                <a:cs typeface="Noto Sans"/>
              </a:rPr>
              <a:t>other </a:t>
            </a:r>
            <a:r>
              <a:rPr sz="3400" spc="-135" dirty="0">
                <a:solidFill>
                  <a:srgbClr val="FFFFFF"/>
                </a:solidFill>
                <a:latin typeface="Noto Sans"/>
                <a:cs typeface="Noto Sans"/>
              </a:rPr>
              <a:t>APIs. </a:t>
            </a:r>
            <a:r>
              <a:rPr sz="3400" spc="-90" dirty="0">
                <a:solidFill>
                  <a:srgbClr val="FFFFFF"/>
                </a:solidFill>
                <a:latin typeface="Noto Sans"/>
                <a:cs typeface="Noto Sans"/>
              </a:rPr>
              <a:t>The Database </a:t>
            </a:r>
            <a:r>
              <a:rPr sz="3400" spc="-114" dirty="0">
                <a:solidFill>
                  <a:srgbClr val="FFFFFF"/>
                </a:solidFill>
                <a:latin typeface="Noto Sans"/>
                <a:cs typeface="Noto Sans"/>
              </a:rPr>
              <a:t>containing </a:t>
            </a:r>
            <a:r>
              <a:rPr sz="3400" spc="-110" dirty="0">
                <a:solidFill>
                  <a:srgbClr val="FFFFFF"/>
                </a:solidFill>
                <a:latin typeface="Noto Sans"/>
                <a:cs typeface="Noto Sans"/>
              </a:rPr>
              <a:t>all </a:t>
            </a:r>
            <a:r>
              <a:rPr sz="3400" spc="-85" dirty="0">
                <a:solidFill>
                  <a:srgbClr val="FFFFFF"/>
                </a:solidFill>
                <a:latin typeface="Noto Sans"/>
                <a:cs typeface="Noto Sans"/>
              </a:rPr>
              <a:t>the  </a:t>
            </a:r>
            <a:r>
              <a:rPr sz="3400" spc="-95" dirty="0">
                <a:solidFill>
                  <a:srgbClr val="FFFFFF"/>
                </a:solidFill>
                <a:latin typeface="Noto Sans"/>
                <a:cs typeface="Noto Sans"/>
              </a:rPr>
              <a:t>data </a:t>
            </a:r>
            <a:r>
              <a:rPr sz="3400" spc="-100" dirty="0">
                <a:solidFill>
                  <a:srgbClr val="FFFFFF"/>
                </a:solidFill>
                <a:latin typeface="Noto Sans"/>
                <a:cs typeface="Noto Sans"/>
              </a:rPr>
              <a:t>relevant </a:t>
            </a:r>
            <a:r>
              <a:rPr sz="3400" spc="-80" dirty="0">
                <a:solidFill>
                  <a:srgbClr val="FFFFFF"/>
                </a:solidFill>
                <a:latin typeface="Noto Sans"/>
                <a:cs typeface="Noto Sans"/>
              </a:rPr>
              <a:t>to </a:t>
            </a:r>
            <a:r>
              <a:rPr sz="3400" spc="-85" dirty="0">
                <a:solidFill>
                  <a:srgbClr val="FFFFFF"/>
                </a:solidFill>
                <a:latin typeface="Noto Sans"/>
                <a:cs typeface="Noto Sans"/>
              </a:rPr>
              <a:t>the </a:t>
            </a:r>
            <a:r>
              <a:rPr sz="3400" spc="-90" dirty="0">
                <a:solidFill>
                  <a:srgbClr val="FFFFFF"/>
                </a:solidFill>
                <a:latin typeface="Noto Sans"/>
                <a:cs typeface="Noto Sans"/>
              </a:rPr>
              <a:t>application </a:t>
            </a:r>
            <a:r>
              <a:rPr sz="3400" spc="-110" dirty="0">
                <a:solidFill>
                  <a:srgbClr val="FFFFFF"/>
                </a:solidFill>
                <a:latin typeface="Noto Sans"/>
                <a:cs typeface="Noto Sans"/>
              </a:rPr>
              <a:t>forms </a:t>
            </a:r>
            <a:r>
              <a:rPr sz="3400" spc="-85" dirty="0">
                <a:solidFill>
                  <a:srgbClr val="FFFFFF"/>
                </a:solidFill>
                <a:latin typeface="Noto Sans"/>
                <a:cs typeface="Noto Sans"/>
              </a:rPr>
              <a:t>the </a:t>
            </a:r>
            <a:r>
              <a:rPr sz="3400" spc="-95" dirty="0">
                <a:solidFill>
                  <a:srgbClr val="FFFFFF"/>
                </a:solidFill>
                <a:latin typeface="Noto Sans"/>
                <a:cs typeface="Noto Sans"/>
              </a:rPr>
              <a:t>third and </a:t>
            </a:r>
            <a:r>
              <a:rPr sz="3400" spc="-120" dirty="0">
                <a:solidFill>
                  <a:srgbClr val="FFFFFF"/>
                </a:solidFill>
                <a:latin typeface="Noto Sans"/>
                <a:cs typeface="Noto Sans"/>
              </a:rPr>
              <a:t>final </a:t>
            </a:r>
            <a:r>
              <a:rPr sz="3400" spc="-90" dirty="0">
                <a:solidFill>
                  <a:srgbClr val="FFFFFF"/>
                </a:solidFill>
                <a:latin typeface="Noto Sans"/>
                <a:cs typeface="Noto Sans"/>
              </a:rPr>
              <a:t>tier. </a:t>
            </a:r>
            <a:r>
              <a:rPr sz="3400" spc="-195" dirty="0">
                <a:solidFill>
                  <a:srgbClr val="FFFFFF"/>
                </a:solidFill>
                <a:latin typeface="Noto Sans"/>
                <a:cs typeface="Noto Sans"/>
              </a:rPr>
              <a:t>It </a:t>
            </a:r>
            <a:r>
              <a:rPr sz="3400" spc="-80" dirty="0">
                <a:solidFill>
                  <a:srgbClr val="FFFFFF"/>
                </a:solidFill>
                <a:latin typeface="Noto Sans"/>
                <a:cs typeface="Noto Sans"/>
              </a:rPr>
              <a:t>is </a:t>
            </a:r>
            <a:r>
              <a:rPr sz="3400" spc="-100" dirty="0">
                <a:solidFill>
                  <a:srgbClr val="FFFFFF"/>
                </a:solidFill>
                <a:latin typeface="Noto Sans"/>
                <a:cs typeface="Noto Sans"/>
              </a:rPr>
              <a:t>implemented </a:t>
            </a:r>
            <a:r>
              <a:rPr sz="3400" spc="-105" dirty="0">
                <a:solidFill>
                  <a:srgbClr val="FFFFFF"/>
                </a:solidFill>
                <a:latin typeface="Noto Sans"/>
                <a:cs typeface="Noto Sans"/>
              </a:rPr>
              <a:t>in  </a:t>
            </a:r>
            <a:r>
              <a:rPr sz="3400" spc="-125" dirty="0">
                <a:solidFill>
                  <a:srgbClr val="FFFFFF"/>
                </a:solidFill>
                <a:latin typeface="Noto Sans"/>
                <a:cs typeface="Noto Sans"/>
              </a:rPr>
              <a:t>MongoDB.</a:t>
            </a:r>
            <a:endParaRPr sz="3400">
              <a:latin typeface="Noto Sans"/>
              <a:cs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78807"/>
            <a:ext cx="18288000" cy="8608695"/>
            <a:chOff x="0" y="1678807"/>
            <a:chExt cx="18288000" cy="8608695"/>
          </a:xfrm>
        </p:grpSpPr>
        <p:sp>
          <p:nvSpPr>
            <p:cNvPr id="3" name="object 3"/>
            <p:cNvSpPr/>
            <p:nvPr/>
          </p:nvSpPr>
          <p:spPr>
            <a:xfrm>
              <a:off x="0" y="9088861"/>
              <a:ext cx="18287999" cy="119813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950704" y="1678807"/>
              <a:ext cx="12382499" cy="823910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7405414" y="628683"/>
            <a:ext cx="3477260" cy="817880"/>
          </a:xfrm>
          <a:prstGeom prst="rect">
            <a:avLst/>
          </a:prstGeom>
        </p:spPr>
        <p:txBody>
          <a:bodyPr vert="horz" wrap="square" lIns="0" tIns="12700" rIns="0" bIns="0" rtlCol="0">
            <a:spAutoFit/>
          </a:bodyPr>
          <a:lstStyle/>
          <a:p>
            <a:pPr marL="12700">
              <a:lnSpc>
                <a:spcPct val="100000"/>
              </a:lnSpc>
              <a:spcBef>
                <a:spcPts val="100"/>
              </a:spcBef>
            </a:pPr>
            <a:r>
              <a:rPr sz="5200" b="1" spc="-290" dirty="0">
                <a:solidFill>
                  <a:srgbClr val="FFFFFF"/>
                </a:solidFill>
                <a:latin typeface="Verdana"/>
                <a:cs typeface="Verdana"/>
              </a:rPr>
              <a:t>DB</a:t>
            </a:r>
            <a:r>
              <a:rPr sz="5200" b="1" spc="-650" dirty="0">
                <a:solidFill>
                  <a:srgbClr val="FFFFFF"/>
                </a:solidFill>
                <a:latin typeface="Verdana"/>
                <a:cs typeface="Verdana"/>
              </a:rPr>
              <a:t> </a:t>
            </a:r>
            <a:r>
              <a:rPr sz="5200" b="1" spc="-290" dirty="0">
                <a:solidFill>
                  <a:srgbClr val="FFFFFF"/>
                </a:solidFill>
                <a:latin typeface="Verdana"/>
                <a:cs typeface="Verdana"/>
              </a:rPr>
              <a:t>Design</a:t>
            </a:r>
            <a:endParaRPr sz="520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600</Words>
  <Application>Microsoft Office PowerPoint</Application>
  <PresentationFormat>Custom</PresentationFormat>
  <Paragraphs>52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Calibri</vt:lpstr>
      <vt:lpstr>Noto Sans</vt:lpstr>
      <vt:lpstr>Verdana</vt:lpstr>
      <vt:lpstr>Office Theme</vt:lpstr>
      <vt:lpstr>CSE 3002 - INTERNET AND WEB PROGRAMMING</vt:lpstr>
      <vt:lpstr>Group Members</vt:lpstr>
      <vt:lpstr>Abstract</vt:lpstr>
      <vt:lpstr>Motivation</vt:lpstr>
      <vt:lpstr>Aim of the proposed work</vt:lpstr>
      <vt:lpstr>OBJECTIVES</vt:lpstr>
      <vt:lpstr>Architecture Diagram</vt:lpstr>
      <vt:lpstr>The application uses a three-tiered architecture. The React Client acts as the first  tier or the presentation layer. The middle tier which contains all the server logic is  implemented using a NodeJS server and other APIs. The Database containing all the  data relevant to the application forms the third and final tier. It is implemented in  MongoDB.</vt:lpstr>
      <vt:lpstr>DB Design</vt:lpstr>
      <vt:lpstr>The entity-relationship diagram above provides a clear description of the  implementation of the database. Admins can organize one or many quizzes. Each quiz  can have multiple questions and multiple enrolled users. The questions will have  different responses depending on the user. The records for all the tables in the  database are uniquely identified by their corresponding ID.</vt:lpstr>
      <vt:lpstr>Schema</vt:lpstr>
      <vt:lpstr>PowerPoint Presentation</vt:lpstr>
      <vt:lpstr>PowerPoint Presentation</vt:lpstr>
      <vt:lpstr>MODULE DETAILS</vt:lpstr>
      <vt:lpstr>PowerPoint Presentation</vt:lpstr>
      <vt:lpstr>PowerPoint Presentation</vt:lpstr>
      <vt:lpstr>INTERFACES</vt:lpstr>
      <vt:lpstr>PowerPoint Presentation</vt:lpstr>
      <vt:lpstr>PowerPoint Presentation</vt:lpstr>
      <vt:lpstr>PowerPoint Presentation</vt:lpstr>
      <vt:lpstr>PowerPoint Presentation</vt:lpstr>
      <vt:lpstr>PowerPoint Presentation</vt:lpstr>
      <vt:lpstr>PowerPoint Presentation</vt:lpstr>
      <vt:lpstr>IMPORTANT LINKS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3002 - INTERNET AND WEB PROGRAMMING</dc:title>
  <cp:lastModifiedBy>Anmol Pant</cp:lastModifiedBy>
  <cp:revision>1</cp:revision>
  <dcterms:created xsi:type="dcterms:W3CDTF">2021-04-12T03:39:36Z</dcterms:created>
  <dcterms:modified xsi:type="dcterms:W3CDTF">2021-04-12T18:31:59Z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2021-04-12T00:00:00Z</vt:filetime>
  </property>
</Properties>
</file>